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88" r:id="rId5"/>
    <p:sldId id="305" r:id="rId6"/>
    <p:sldId id="323" r:id="rId7"/>
    <p:sldId id="297" r:id="rId8"/>
    <p:sldId id="319" r:id="rId9"/>
    <p:sldId id="318" r:id="rId10"/>
    <p:sldId id="320" r:id="rId11"/>
    <p:sldId id="298" r:id="rId12"/>
    <p:sldId id="321" r:id="rId13"/>
    <p:sldId id="324" r:id="rId14"/>
    <p:sldId id="325" r:id="rId15"/>
    <p:sldId id="312" r:id="rId16"/>
    <p:sldId id="306" r:id="rId17"/>
    <p:sldId id="307" r:id="rId18"/>
    <p:sldId id="309" r:id="rId19"/>
    <p:sldId id="310" r:id="rId20"/>
    <p:sldId id="299" r:id="rId21"/>
    <p:sldId id="322" r:id="rId22"/>
    <p:sldId id="304" r:id="rId23"/>
    <p:sldId id="300" r:id="rId24"/>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645"/>
    <a:srgbClr val="6DE3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93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120BE1-4A1A-42E9-9303-DB81FB8440CF}"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E695FBC2-3FD0-4AA6-84DB-4575084FFA2E}">
      <dgm:prSet/>
      <dgm:spPr/>
      <dgm:t>
        <a:bodyPr/>
        <a:lstStyle/>
        <a:p>
          <a:pPr>
            <a:lnSpc>
              <a:spcPct val="100000"/>
            </a:lnSpc>
            <a:defRPr cap="all"/>
          </a:pPr>
          <a:r>
            <a:rPr lang="nb-NO"/>
            <a:t>Skolens hjemmeside </a:t>
          </a:r>
          <a:endParaRPr lang="en-US"/>
        </a:p>
      </dgm:t>
    </dgm:pt>
    <dgm:pt modelId="{A29180CA-FE4F-43B0-83E8-89B5F5BD7B7F}" type="parTrans" cxnId="{BF2F6EAC-426C-41F6-A11F-7D2DDFF93013}">
      <dgm:prSet/>
      <dgm:spPr/>
      <dgm:t>
        <a:bodyPr/>
        <a:lstStyle/>
        <a:p>
          <a:endParaRPr lang="en-US"/>
        </a:p>
      </dgm:t>
    </dgm:pt>
    <dgm:pt modelId="{4E6CFC2D-DC6C-4B22-A3D2-3833560BF068}" type="sibTrans" cxnId="{BF2F6EAC-426C-41F6-A11F-7D2DDFF93013}">
      <dgm:prSet/>
      <dgm:spPr/>
      <dgm:t>
        <a:bodyPr/>
        <a:lstStyle/>
        <a:p>
          <a:endParaRPr lang="en-US"/>
        </a:p>
      </dgm:t>
    </dgm:pt>
    <dgm:pt modelId="{CA59A932-7E1E-421F-A0A6-666D224A19BB}">
      <dgm:prSet/>
      <dgm:spPr/>
      <dgm:t>
        <a:bodyPr/>
        <a:lstStyle/>
        <a:p>
          <a:pPr>
            <a:lnSpc>
              <a:spcPct val="100000"/>
            </a:lnSpc>
            <a:defRPr cap="all"/>
          </a:pPr>
          <a:r>
            <a:rPr lang="nb-NO"/>
            <a:t>Innkalling via </a:t>
          </a:r>
          <a:r>
            <a:rPr lang="nb-NO" err="1"/>
            <a:t>Helsenorge</a:t>
          </a:r>
          <a:r>
            <a:rPr lang="nb-NO"/>
            <a:t>.</a:t>
          </a:r>
        </a:p>
        <a:p>
          <a:pPr>
            <a:lnSpc>
              <a:spcPct val="100000"/>
            </a:lnSpc>
            <a:defRPr cap="all"/>
          </a:pPr>
          <a:r>
            <a:rPr lang="en-US"/>
            <a:t>DIGIPOST</a:t>
          </a:r>
        </a:p>
      </dgm:t>
    </dgm:pt>
    <dgm:pt modelId="{CC9AAD76-E948-4DCB-ABAC-996FFB3B42CC}" type="parTrans" cxnId="{893218C9-DD2F-4729-8F34-8D8F9E9D7A17}">
      <dgm:prSet/>
      <dgm:spPr/>
      <dgm:t>
        <a:bodyPr/>
        <a:lstStyle/>
        <a:p>
          <a:endParaRPr lang="en-US"/>
        </a:p>
      </dgm:t>
    </dgm:pt>
    <dgm:pt modelId="{8CFAEDA2-64A2-4264-97B4-67AF31C72814}" type="sibTrans" cxnId="{893218C9-DD2F-4729-8F34-8D8F9E9D7A17}">
      <dgm:prSet/>
      <dgm:spPr/>
      <dgm:t>
        <a:bodyPr/>
        <a:lstStyle/>
        <a:p>
          <a:endParaRPr lang="en-US"/>
        </a:p>
      </dgm:t>
    </dgm:pt>
    <dgm:pt modelId="{B1F15A7A-CB76-44C6-B4F7-1A8214E44F4A}" type="pres">
      <dgm:prSet presAssocID="{6C120BE1-4A1A-42E9-9303-DB81FB8440CF}" presName="root" presStyleCnt="0">
        <dgm:presLayoutVars>
          <dgm:dir/>
          <dgm:resizeHandles val="exact"/>
        </dgm:presLayoutVars>
      </dgm:prSet>
      <dgm:spPr/>
    </dgm:pt>
    <dgm:pt modelId="{5F8EA131-6C77-4296-9B30-BA887081DEBF}" type="pres">
      <dgm:prSet presAssocID="{E695FBC2-3FD0-4AA6-84DB-4575084FFA2E}" presName="compNode" presStyleCnt="0"/>
      <dgm:spPr/>
    </dgm:pt>
    <dgm:pt modelId="{604E101C-3491-4ABF-954A-C1F81EAE449C}" type="pres">
      <dgm:prSet presAssocID="{E695FBC2-3FD0-4AA6-84DB-4575084FFA2E}" presName="iconBgRect" presStyleLbl="bgShp" presStyleIdx="0" presStyleCnt="2"/>
      <dgm:spPr/>
    </dgm:pt>
    <dgm:pt modelId="{21E74A06-7ADE-49E8-A767-0713DDF020E5}" type="pres">
      <dgm:prSet presAssocID="{E695FBC2-3FD0-4AA6-84DB-4575084FFA2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jem"/>
        </a:ext>
      </dgm:extLst>
    </dgm:pt>
    <dgm:pt modelId="{5FCD7648-5BE6-4133-9B79-CA8E8F7A2D71}" type="pres">
      <dgm:prSet presAssocID="{E695FBC2-3FD0-4AA6-84DB-4575084FFA2E}" presName="spaceRect" presStyleCnt="0"/>
      <dgm:spPr/>
    </dgm:pt>
    <dgm:pt modelId="{34D5F6EB-B682-49F0-AA5D-FB9A92F84E15}" type="pres">
      <dgm:prSet presAssocID="{E695FBC2-3FD0-4AA6-84DB-4575084FFA2E}" presName="textRect" presStyleLbl="revTx" presStyleIdx="0" presStyleCnt="2">
        <dgm:presLayoutVars>
          <dgm:chMax val="1"/>
          <dgm:chPref val="1"/>
        </dgm:presLayoutVars>
      </dgm:prSet>
      <dgm:spPr/>
    </dgm:pt>
    <dgm:pt modelId="{969BE44B-E7A0-42BD-87E8-3944D06A04EB}" type="pres">
      <dgm:prSet presAssocID="{4E6CFC2D-DC6C-4B22-A3D2-3833560BF068}" presName="sibTrans" presStyleCnt="0"/>
      <dgm:spPr/>
    </dgm:pt>
    <dgm:pt modelId="{E2231A10-38DF-485F-BBE1-2FDA699272CF}" type="pres">
      <dgm:prSet presAssocID="{CA59A932-7E1E-421F-A0A6-666D224A19BB}" presName="compNode" presStyleCnt="0"/>
      <dgm:spPr/>
    </dgm:pt>
    <dgm:pt modelId="{35F1A4F0-77C0-4772-A10E-2B4EFAC82111}" type="pres">
      <dgm:prSet presAssocID="{CA59A932-7E1E-421F-A0A6-666D224A19BB}" presName="iconBgRect" presStyleLbl="bgShp" presStyleIdx="1" presStyleCnt="2"/>
      <dgm:spPr/>
    </dgm:pt>
    <dgm:pt modelId="{D6D92DF5-C733-4572-A3F0-E2BEDC93952E}" type="pres">
      <dgm:prSet presAssocID="{CA59A932-7E1E-421F-A0A6-666D224A19B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onvolutt"/>
        </a:ext>
      </dgm:extLst>
    </dgm:pt>
    <dgm:pt modelId="{F6676663-3B31-42B6-A46F-454C1F1F3AF2}" type="pres">
      <dgm:prSet presAssocID="{CA59A932-7E1E-421F-A0A6-666D224A19BB}" presName="spaceRect" presStyleCnt="0"/>
      <dgm:spPr/>
    </dgm:pt>
    <dgm:pt modelId="{3AA81280-CE88-4008-A913-A2A1C695420A}" type="pres">
      <dgm:prSet presAssocID="{CA59A932-7E1E-421F-A0A6-666D224A19BB}" presName="textRect" presStyleLbl="revTx" presStyleIdx="1" presStyleCnt="2">
        <dgm:presLayoutVars>
          <dgm:chMax val="1"/>
          <dgm:chPref val="1"/>
        </dgm:presLayoutVars>
      </dgm:prSet>
      <dgm:spPr/>
    </dgm:pt>
  </dgm:ptLst>
  <dgm:cxnLst>
    <dgm:cxn modelId="{5897632D-A967-451C-8AA0-B1AE48DE03F0}" type="presOf" srcId="{6C120BE1-4A1A-42E9-9303-DB81FB8440CF}" destId="{B1F15A7A-CB76-44C6-B4F7-1A8214E44F4A}" srcOrd="0" destOrd="0" presId="urn:microsoft.com/office/officeart/2018/5/layout/IconCircleLabelList"/>
    <dgm:cxn modelId="{4A9DF762-05B2-4DB0-93B3-1ED833DFF96B}" type="presOf" srcId="{E695FBC2-3FD0-4AA6-84DB-4575084FFA2E}" destId="{34D5F6EB-B682-49F0-AA5D-FB9A92F84E15}" srcOrd="0" destOrd="0" presId="urn:microsoft.com/office/officeart/2018/5/layout/IconCircleLabelList"/>
    <dgm:cxn modelId="{BC94E068-29D4-44EB-A596-088A06A1B185}" type="presOf" srcId="{CA59A932-7E1E-421F-A0A6-666D224A19BB}" destId="{3AA81280-CE88-4008-A913-A2A1C695420A}" srcOrd="0" destOrd="0" presId="urn:microsoft.com/office/officeart/2018/5/layout/IconCircleLabelList"/>
    <dgm:cxn modelId="{BF2F6EAC-426C-41F6-A11F-7D2DDFF93013}" srcId="{6C120BE1-4A1A-42E9-9303-DB81FB8440CF}" destId="{E695FBC2-3FD0-4AA6-84DB-4575084FFA2E}" srcOrd="0" destOrd="0" parTransId="{A29180CA-FE4F-43B0-83E8-89B5F5BD7B7F}" sibTransId="{4E6CFC2D-DC6C-4B22-A3D2-3833560BF068}"/>
    <dgm:cxn modelId="{893218C9-DD2F-4729-8F34-8D8F9E9D7A17}" srcId="{6C120BE1-4A1A-42E9-9303-DB81FB8440CF}" destId="{CA59A932-7E1E-421F-A0A6-666D224A19BB}" srcOrd="1" destOrd="0" parTransId="{CC9AAD76-E948-4DCB-ABAC-996FFB3B42CC}" sibTransId="{8CFAEDA2-64A2-4264-97B4-67AF31C72814}"/>
    <dgm:cxn modelId="{5703B5D6-41FA-4AD1-9C89-0E62FACD5D8E}" type="presParOf" srcId="{B1F15A7A-CB76-44C6-B4F7-1A8214E44F4A}" destId="{5F8EA131-6C77-4296-9B30-BA887081DEBF}" srcOrd="0" destOrd="0" presId="urn:microsoft.com/office/officeart/2018/5/layout/IconCircleLabelList"/>
    <dgm:cxn modelId="{0D464A51-1C58-45C7-AD33-FC61F2E424CA}" type="presParOf" srcId="{5F8EA131-6C77-4296-9B30-BA887081DEBF}" destId="{604E101C-3491-4ABF-954A-C1F81EAE449C}" srcOrd="0" destOrd="0" presId="urn:microsoft.com/office/officeart/2018/5/layout/IconCircleLabelList"/>
    <dgm:cxn modelId="{206C3D6B-2C0F-4D7A-BF3C-9C3CDD882350}" type="presParOf" srcId="{5F8EA131-6C77-4296-9B30-BA887081DEBF}" destId="{21E74A06-7ADE-49E8-A767-0713DDF020E5}" srcOrd="1" destOrd="0" presId="urn:microsoft.com/office/officeart/2018/5/layout/IconCircleLabelList"/>
    <dgm:cxn modelId="{DBB926CD-08F7-4999-A2BF-02841510188D}" type="presParOf" srcId="{5F8EA131-6C77-4296-9B30-BA887081DEBF}" destId="{5FCD7648-5BE6-4133-9B79-CA8E8F7A2D71}" srcOrd="2" destOrd="0" presId="urn:microsoft.com/office/officeart/2018/5/layout/IconCircleLabelList"/>
    <dgm:cxn modelId="{8522C66A-1247-4549-8557-B4C2E2B61BD1}" type="presParOf" srcId="{5F8EA131-6C77-4296-9B30-BA887081DEBF}" destId="{34D5F6EB-B682-49F0-AA5D-FB9A92F84E15}" srcOrd="3" destOrd="0" presId="urn:microsoft.com/office/officeart/2018/5/layout/IconCircleLabelList"/>
    <dgm:cxn modelId="{24FCA261-86BB-4C6D-8BFB-7713981DA036}" type="presParOf" srcId="{B1F15A7A-CB76-44C6-B4F7-1A8214E44F4A}" destId="{969BE44B-E7A0-42BD-87E8-3944D06A04EB}" srcOrd="1" destOrd="0" presId="urn:microsoft.com/office/officeart/2018/5/layout/IconCircleLabelList"/>
    <dgm:cxn modelId="{4E6BEDE6-935D-409A-BC62-56ADA197A1EA}" type="presParOf" srcId="{B1F15A7A-CB76-44C6-B4F7-1A8214E44F4A}" destId="{E2231A10-38DF-485F-BBE1-2FDA699272CF}" srcOrd="2" destOrd="0" presId="urn:microsoft.com/office/officeart/2018/5/layout/IconCircleLabelList"/>
    <dgm:cxn modelId="{3AB38280-C2DF-49D1-9FF7-6B4CA1ABCC34}" type="presParOf" srcId="{E2231A10-38DF-485F-BBE1-2FDA699272CF}" destId="{35F1A4F0-77C0-4772-A10E-2B4EFAC82111}" srcOrd="0" destOrd="0" presId="urn:microsoft.com/office/officeart/2018/5/layout/IconCircleLabelList"/>
    <dgm:cxn modelId="{D2E7833D-BD44-4064-B445-B5F501E6DEDC}" type="presParOf" srcId="{E2231A10-38DF-485F-BBE1-2FDA699272CF}" destId="{D6D92DF5-C733-4572-A3F0-E2BEDC93952E}" srcOrd="1" destOrd="0" presId="urn:microsoft.com/office/officeart/2018/5/layout/IconCircleLabelList"/>
    <dgm:cxn modelId="{AAFA0FF4-5CB2-47AB-B64D-D7ED72DEB67B}" type="presParOf" srcId="{E2231A10-38DF-485F-BBE1-2FDA699272CF}" destId="{F6676663-3B31-42B6-A46F-454C1F1F3AF2}" srcOrd="2" destOrd="0" presId="urn:microsoft.com/office/officeart/2018/5/layout/IconCircleLabelList"/>
    <dgm:cxn modelId="{CC09E0ED-E165-4B3A-8458-DC9005CDDDDA}" type="presParOf" srcId="{E2231A10-38DF-485F-BBE1-2FDA699272CF}" destId="{3AA81280-CE88-4008-A913-A2A1C695420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4DB0FA-4EF1-4D84-BB55-5ABE18B9BF9B}"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FCB413B4-E3B5-4441-BF2C-92F535F581CA}">
      <dgm:prSet/>
      <dgm:spPr/>
      <dgm:t>
        <a:bodyPr/>
        <a:lstStyle/>
        <a:p>
          <a:pPr>
            <a:defRPr cap="all"/>
          </a:pPr>
          <a:r>
            <a:rPr lang="nb-NO"/>
            <a:t>Trygge </a:t>
          </a:r>
          <a:r>
            <a:rPr lang="nb-NO" b="1"/>
            <a:t>relasjoner </a:t>
          </a:r>
          <a:endParaRPr lang="en-US"/>
        </a:p>
      </dgm:t>
    </dgm:pt>
    <dgm:pt modelId="{A342067F-C2F0-4658-8F2E-CB7A410F6D44}" type="parTrans" cxnId="{6A528907-3456-47B5-B19B-70FBAA858869}">
      <dgm:prSet/>
      <dgm:spPr/>
      <dgm:t>
        <a:bodyPr/>
        <a:lstStyle/>
        <a:p>
          <a:endParaRPr lang="en-US"/>
        </a:p>
      </dgm:t>
    </dgm:pt>
    <dgm:pt modelId="{2A9996EA-B246-4369-895E-1AE7A1D9B8A6}" type="sibTrans" cxnId="{6A528907-3456-47B5-B19B-70FBAA858869}">
      <dgm:prSet/>
      <dgm:spPr/>
      <dgm:t>
        <a:bodyPr/>
        <a:lstStyle/>
        <a:p>
          <a:endParaRPr lang="en-US"/>
        </a:p>
      </dgm:t>
    </dgm:pt>
    <dgm:pt modelId="{77995E61-BE86-40B1-A8F6-1798BC15C66A}">
      <dgm:prSet/>
      <dgm:spPr/>
      <dgm:t>
        <a:bodyPr/>
        <a:lstStyle/>
        <a:p>
          <a:pPr>
            <a:defRPr cap="all"/>
          </a:pPr>
          <a:r>
            <a:rPr lang="nb-NO" b="1"/>
            <a:t>Ernæring</a:t>
          </a:r>
          <a:endParaRPr lang="en-US"/>
        </a:p>
      </dgm:t>
    </dgm:pt>
    <dgm:pt modelId="{3FACE13A-558D-4EFA-ADA4-507F67F17A88}" type="parTrans" cxnId="{06A356C3-8F8A-4DBB-83DC-9B91EF6F8392}">
      <dgm:prSet/>
      <dgm:spPr/>
      <dgm:t>
        <a:bodyPr/>
        <a:lstStyle/>
        <a:p>
          <a:endParaRPr lang="en-US"/>
        </a:p>
      </dgm:t>
    </dgm:pt>
    <dgm:pt modelId="{3BD4E323-A3F4-4A8B-BAAD-5576EFED1EB6}" type="sibTrans" cxnId="{06A356C3-8F8A-4DBB-83DC-9B91EF6F8392}">
      <dgm:prSet/>
      <dgm:spPr/>
      <dgm:t>
        <a:bodyPr/>
        <a:lstStyle/>
        <a:p>
          <a:endParaRPr lang="en-US"/>
        </a:p>
      </dgm:t>
    </dgm:pt>
    <dgm:pt modelId="{959186BF-6CEE-41E7-8B5D-306A907DEB7E}">
      <dgm:prSet/>
      <dgm:spPr/>
      <dgm:t>
        <a:bodyPr/>
        <a:lstStyle/>
        <a:p>
          <a:pPr>
            <a:defRPr cap="all"/>
          </a:pPr>
          <a:r>
            <a:rPr lang="nb-NO" b="1"/>
            <a:t>Fysisk aktivitet</a:t>
          </a:r>
          <a:endParaRPr lang="en-US"/>
        </a:p>
      </dgm:t>
    </dgm:pt>
    <dgm:pt modelId="{E36D1112-3933-4950-8D84-26D631D87419}" type="parTrans" cxnId="{417EF16F-6DC2-44B7-AA7B-ED02360A9FB2}">
      <dgm:prSet/>
      <dgm:spPr/>
      <dgm:t>
        <a:bodyPr/>
        <a:lstStyle/>
        <a:p>
          <a:endParaRPr lang="en-US"/>
        </a:p>
      </dgm:t>
    </dgm:pt>
    <dgm:pt modelId="{3D22142C-108A-4F25-AD13-2F4757252318}" type="sibTrans" cxnId="{417EF16F-6DC2-44B7-AA7B-ED02360A9FB2}">
      <dgm:prSet/>
      <dgm:spPr/>
      <dgm:t>
        <a:bodyPr/>
        <a:lstStyle/>
        <a:p>
          <a:endParaRPr lang="en-US"/>
        </a:p>
      </dgm:t>
    </dgm:pt>
    <dgm:pt modelId="{D4EF775F-E5A0-4AEB-977C-C1F7B74C622C}">
      <dgm:prSet/>
      <dgm:spPr/>
      <dgm:t>
        <a:bodyPr/>
        <a:lstStyle/>
        <a:p>
          <a:pPr>
            <a:defRPr cap="all"/>
          </a:pPr>
          <a:r>
            <a:rPr lang="nb-NO"/>
            <a:t>Søvn og hvile</a:t>
          </a:r>
          <a:endParaRPr lang="en-US"/>
        </a:p>
      </dgm:t>
    </dgm:pt>
    <dgm:pt modelId="{BBC69240-D2CA-4ACE-B7C7-3413C43CBE4A}" type="parTrans" cxnId="{357806BF-31FD-4EF5-8DD8-AD7F55143FCC}">
      <dgm:prSet/>
      <dgm:spPr/>
      <dgm:t>
        <a:bodyPr/>
        <a:lstStyle/>
        <a:p>
          <a:endParaRPr lang="en-US"/>
        </a:p>
      </dgm:t>
    </dgm:pt>
    <dgm:pt modelId="{BCA75900-2DC6-46DF-B4D2-DB0319E267B3}" type="sibTrans" cxnId="{357806BF-31FD-4EF5-8DD8-AD7F55143FCC}">
      <dgm:prSet/>
      <dgm:spPr/>
      <dgm:t>
        <a:bodyPr/>
        <a:lstStyle/>
        <a:p>
          <a:endParaRPr lang="en-US"/>
        </a:p>
      </dgm:t>
    </dgm:pt>
    <dgm:pt modelId="{DFD8091C-646A-496A-8AE8-85723C09FDB4}" type="pres">
      <dgm:prSet presAssocID="{1F4DB0FA-4EF1-4D84-BB55-5ABE18B9BF9B}" presName="root" presStyleCnt="0">
        <dgm:presLayoutVars>
          <dgm:dir/>
          <dgm:resizeHandles val="exact"/>
        </dgm:presLayoutVars>
      </dgm:prSet>
      <dgm:spPr/>
    </dgm:pt>
    <dgm:pt modelId="{D7024FAF-69DE-4C61-8FDC-9E2CD83A42FE}" type="pres">
      <dgm:prSet presAssocID="{FCB413B4-E3B5-4441-BF2C-92F535F581CA}" presName="compNode" presStyleCnt="0"/>
      <dgm:spPr/>
    </dgm:pt>
    <dgm:pt modelId="{D524D6C8-EE97-42F7-BF08-7D8BF6E0EA04}" type="pres">
      <dgm:prSet presAssocID="{FCB413B4-E3B5-4441-BF2C-92F535F581CA}" presName="iconBgRect" presStyleLbl="bgShp" presStyleIdx="0" presStyleCnt="4"/>
      <dgm:spPr/>
    </dgm:pt>
    <dgm:pt modelId="{B8A8FF9D-CC75-4108-B763-4D5D5C599040}" type="pres">
      <dgm:prSet presAssocID="{FCB413B4-E3B5-4441-BF2C-92F535F581C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åndtrykk"/>
        </a:ext>
      </dgm:extLst>
    </dgm:pt>
    <dgm:pt modelId="{48BD643C-0816-4233-9901-5B440A838789}" type="pres">
      <dgm:prSet presAssocID="{FCB413B4-E3B5-4441-BF2C-92F535F581CA}" presName="spaceRect" presStyleCnt="0"/>
      <dgm:spPr/>
    </dgm:pt>
    <dgm:pt modelId="{B9A3AA99-A477-49C9-821D-9EB8B5DD4E80}" type="pres">
      <dgm:prSet presAssocID="{FCB413B4-E3B5-4441-BF2C-92F535F581CA}" presName="textRect" presStyleLbl="revTx" presStyleIdx="0" presStyleCnt="4">
        <dgm:presLayoutVars>
          <dgm:chMax val="1"/>
          <dgm:chPref val="1"/>
        </dgm:presLayoutVars>
      </dgm:prSet>
      <dgm:spPr/>
    </dgm:pt>
    <dgm:pt modelId="{F788E1F0-A350-4159-8709-1B2DF03CF1BB}" type="pres">
      <dgm:prSet presAssocID="{2A9996EA-B246-4369-895E-1AE7A1D9B8A6}" presName="sibTrans" presStyleCnt="0"/>
      <dgm:spPr/>
    </dgm:pt>
    <dgm:pt modelId="{05DE26A3-C901-4902-A52B-8F50C4194934}" type="pres">
      <dgm:prSet presAssocID="{77995E61-BE86-40B1-A8F6-1798BC15C66A}" presName="compNode" presStyleCnt="0"/>
      <dgm:spPr/>
    </dgm:pt>
    <dgm:pt modelId="{498240B9-39CC-4D80-A389-9C849EFEE732}" type="pres">
      <dgm:prSet presAssocID="{77995E61-BE86-40B1-A8F6-1798BC15C66A}" presName="iconBgRect" presStyleLbl="bgShp" presStyleIdx="1" presStyleCnt="4"/>
      <dgm:spPr/>
    </dgm:pt>
    <dgm:pt modelId="{F39AB02C-0AB9-492C-AA8D-C1CD9D355E9B}" type="pres">
      <dgm:prSet presAssocID="{77995E61-BE86-40B1-A8F6-1798BC15C66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ruit Bowl"/>
        </a:ext>
      </dgm:extLst>
    </dgm:pt>
    <dgm:pt modelId="{378C083B-9F45-46B0-8FD7-6147C3532CAF}" type="pres">
      <dgm:prSet presAssocID="{77995E61-BE86-40B1-A8F6-1798BC15C66A}" presName="spaceRect" presStyleCnt="0"/>
      <dgm:spPr/>
    </dgm:pt>
    <dgm:pt modelId="{873C172F-947E-4EFF-827D-3A67602CEBB4}" type="pres">
      <dgm:prSet presAssocID="{77995E61-BE86-40B1-A8F6-1798BC15C66A}" presName="textRect" presStyleLbl="revTx" presStyleIdx="1" presStyleCnt="4">
        <dgm:presLayoutVars>
          <dgm:chMax val="1"/>
          <dgm:chPref val="1"/>
        </dgm:presLayoutVars>
      </dgm:prSet>
      <dgm:spPr/>
    </dgm:pt>
    <dgm:pt modelId="{16F4A763-541D-45D0-A9F6-01F40AB37238}" type="pres">
      <dgm:prSet presAssocID="{3BD4E323-A3F4-4A8B-BAAD-5576EFED1EB6}" presName="sibTrans" presStyleCnt="0"/>
      <dgm:spPr/>
    </dgm:pt>
    <dgm:pt modelId="{45F283F2-586E-49B3-8D80-CA9E97C40BA3}" type="pres">
      <dgm:prSet presAssocID="{959186BF-6CEE-41E7-8B5D-306A907DEB7E}" presName="compNode" presStyleCnt="0"/>
      <dgm:spPr/>
    </dgm:pt>
    <dgm:pt modelId="{69FFE049-FE34-466F-8422-3372D14E1561}" type="pres">
      <dgm:prSet presAssocID="{959186BF-6CEE-41E7-8B5D-306A907DEB7E}" presName="iconBgRect" presStyleLbl="bgShp" presStyleIdx="2" presStyleCnt="4"/>
      <dgm:spPr/>
    </dgm:pt>
    <dgm:pt modelId="{18B442B4-0B5E-4C4F-9674-245901BA1FA6}" type="pres">
      <dgm:prSet presAssocID="{959186BF-6CEE-41E7-8B5D-306A907DEB7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jør"/>
        </a:ext>
      </dgm:extLst>
    </dgm:pt>
    <dgm:pt modelId="{CEC899E3-5BB5-43CA-99A1-A5AD32F494C2}" type="pres">
      <dgm:prSet presAssocID="{959186BF-6CEE-41E7-8B5D-306A907DEB7E}" presName="spaceRect" presStyleCnt="0"/>
      <dgm:spPr/>
    </dgm:pt>
    <dgm:pt modelId="{26D41B9D-06AA-4579-9EE0-330C4FA6A985}" type="pres">
      <dgm:prSet presAssocID="{959186BF-6CEE-41E7-8B5D-306A907DEB7E}" presName="textRect" presStyleLbl="revTx" presStyleIdx="2" presStyleCnt="4">
        <dgm:presLayoutVars>
          <dgm:chMax val="1"/>
          <dgm:chPref val="1"/>
        </dgm:presLayoutVars>
      </dgm:prSet>
      <dgm:spPr/>
    </dgm:pt>
    <dgm:pt modelId="{032D3A8A-1F0F-4172-862D-DDE6173065D2}" type="pres">
      <dgm:prSet presAssocID="{3D22142C-108A-4F25-AD13-2F4757252318}" presName="sibTrans" presStyleCnt="0"/>
      <dgm:spPr/>
    </dgm:pt>
    <dgm:pt modelId="{677F3617-726F-4191-8033-6CF3F5DFBE80}" type="pres">
      <dgm:prSet presAssocID="{D4EF775F-E5A0-4AEB-977C-C1F7B74C622C}" presName="compNode" presStyleCnt="0"/>
      <dgm:spPr/>
    </dgm:pt>
    <dgm:pt modelId="{ACDE5E21-EBBA-4C7D-9C09-C643771FA9BA}" type="pres">
      <dgm:prSet presAssocID="{D4EF775F-E5A0-4AEB-977C-C1F7B74C622C}" presName="iconBgRect" presStyleLbl="bgShp" presStyleIdx="3" presStyleCnt="4"/>
      <dgm:spPr/>
    </dgm:pt>
    <dgm:pt modelId="{1D9970A6-8ACB-49DC-9661-5FBE2DCBCA24}" type="pres">
      <dgm:prSet presAssocID="{D4EF775F-E5A0-4AEB-977C-C1F7B74C622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ove"/>
        </a:ext>
      </dgm:extLst>
    </dgm:pt>
    <dgm:pt modelId="{9FDD18FF-1FBE-4787-9EB6-284EEFEB9B5E}" type="pres">
      <dgm:prSet presAssocID="{D4EF775F-E5A0-4AEB-977C-C1F7B74C622C}" presName="spaceRect" presStyleCnt="0"/>
      <dgm:spPr/>
    </dgm:pt>
    <dgm:pt modelId="{D7B9A56C-64B8-4B1C-A33C-10D8D83BF7CA}" type="pres">
      <dgm:prSet presAssocID="{D4EF775F-E5A0-4AEB-977C-C1F7B74C622C}" presName="textRect" presStyleLbl="revTx" presStyleIdx="3" presStyleCnt="4">
        <dgm:presLayoutVars>
          <dgm:chMax val="1"/>
          <dgm:chPref val="1"/>
        </dgm:presLayoutVars>
      </dgm:prSet>
      <dgm:spPr/>
    </dgm:pt>
  </dgm:ptLst>
  <dgm:cxnLst>
    <dgm:cxn modelId="{6A528907-3456-47B5-B19B-70FBAA858869}" srcId="{1F4DB0FA-4EF1-4D84-BB55-5ABE18B9BF9B}" destId="{FCB413B4-E3B5-4441-BF2C-92F535F581CA}" srcOrd="0" destOrd="0" parTransId="{A342067F-C2F0-4658-8F2E-CB7A410F6D44}" sibTransId="{2A9996EA-B246-4369-895E-1AE7A1D9B8A6}"/>
    <dgm:cxn modelId="{69392519-1B57-4F20-989B-3C82EFFC2E86}" type="presOf" srcId="{D4EF775F-E5A0-4AEB-977C-C1F7B74C622C}" destId="{D7B9A56C-64B8-4B1C-A33C-10D8D83BF7CA}" srcOrd="0" destOrd="0" presId="urn:microsoft.com/office/officeart/2018/5/layout/IconCircleLabelList"/>
    <dgm:cxn modelId="{03787164-F499-4F7D-91C9-84D9500CD37B}" type="presOf" srcId="{959186BF-6CEE-41E7-8B5D-306A907DEB7E}" destId="{26D41B9D-06AA-4579-9EE0-330C4FA6A985}" srcOrd="0" destOrd="0" presId="urn:microsoft.com/office/officeart/2018/5/layout/IconCircleLabelList"/>
    <dgm:cxn modelId="{417EF16F-6DC2-44B7-AA7B-ED02360A9FB2}" srcId="{1F4DB0FA-4EF1-4D84-BB55-5ABE18B9BF9B}" destId="{959186BF-6CEE-41E7-8B5D-306A907DEB7E}" srcOrd="2" destOrd="0" parTransId="{E36D1112-3933-4950-8D84-26D631D87419}" sibTransId="{3D22142C-108A-4F25-AD13-2F4757252318}"/>
    <dgm:cxn modelId="{B0226E75-6152-4F29-84D0-F46AB7187DA8}" type="presOf" srcId="{77995E61-BE86-40B1-A8F6-1798BC15C66A}" destId="{873C172F-947E-4EFF-827D-3A67602CEBB4}" srcOrd="0" destOrd="0" presId="urn:microsoft.com/office/officeart/2018/5/layout/IconCircleLabelList"/>
    <dgm:cxn modelId="{F07180A4-D37C-46E8-ABD0-CBC54AD36C33}" type="presOf" srcId="{1F4DB0FA-4EF1-4D84-BB55-5ABE18B9BF9B}" destId="{DFD8091C-646A-496A-8AE8-85723C09FDB4}" srcOrd="0" destOrd="0" presId="urn:microsoft.com/office/officeart/2018/5/layout/IconCircleLabelList"/>
    <dgm:cxn modelId="{357806BF-31FD-4EF5-8DD8-AD7F55143FCC}" srcId="{1F4DB0FA-4EF1-4D84-BB55-5ABE18B9BF9B}" destId="{D4EF775F-E5A0-4AEB-977C-C1F7B74C622C}" srcOrd="3" destOrd="0" parTransId="{BBC69240-D2CA-4ACE-B7C7-3413C43CBE4A}" sibTransId="{BCA75900-2DC6-46DF-B4D2-DB0319E267B3}"/>
    <dgm:cxn modelId="{06A356C3-8F8A-4DBB-83DC-9B91EF6F8392}" srcId="{1F4DB0FA-4EF1-4D84-BB55-5ABE18B9BF9B}" destId="{77995E61-BE86-40B1-A8F6-1798BC15C66A}" srcOrd="1" destOrd="0" parTransId="{3FACE13A-558D-4EFA-ADA4-507F67F17A88}" sibTransId="{3BD4E323-A3F4-4A8B-BAAD-5576EFED1EB6}"/>
    <dgm:cxn modelId="{1BA88ADB-8EBB-4BF3-AAF9-5B5B9047DC77}" type="presOf" srcId="{FCB413B4-E3B5-4441-BF2C-92F535F581CA}" destId="{B9A3AA99-A477-49C9-821D-9EB8B5DD4E80}" srcOrd="0" destOrd="0" presId="urn:microsoft.com/office/officeart/2018/5/layout/IconCircleLabelList"/>
    <dgm:cxn modelId="{786236E1-A3DA-4681-B0E2-520FCDD79B78}" type="presParOf" srcId="{DFD8091C-646A-496A-8AE8-85723C09FDB4}" destId="{D7024FAF-69DE-4C61-8FDC-9E2CD83A42FE}" srcOrd="0" destOrd="0" presId="urn:microsoft.com/office/officeart/2018/5/layout/IconCircleLabelList"/>
    <dgm:cxn modelId="{6A32291F-02C4-4CF7-85C7-2BE9732B42D5}" type="presParOf" srcId="{D7024FAF-69DE-4C61-8FDC-9E2CD83A42FE}" destId="{D524D6C8-EE97-42F7-BF08-7D8BF6E0EA04}" srcOrd="0" destOrd="0" presId="urn:microsoft.com/office/officeart/2018/5/layout/IconCircleLabelList"/>
    <dgm:cxn modelId="{C63AD471-B192-4C55-8A28-004F18810C82}" type="presParOf" srcId="{D7024FAF-69DE-4C61-8FDC-9E2CD83A42FE}" destId="{B8A8FF9D-CC75-4108-B763-4D5D5C599040}" srcOrd="1" destOrd="0" presId="urn:microsoft.com/office/officeart/2018/5/layout/IconCircleLabelList"/>
    <dgm:cxn modelId="{25816A4A-5B51-41B6-AECA-D71C98C0F547}" type="presParOf" srcId="{D7024FAF-69DE-4C61-8FDC-9E2CD83A42FE}" destId="{48BD643C-0816-4233-9901-5B440A838789}" srcOrd="2" destOrd="0" presId="urn:microsoft.com/office/officeart/2018/5/layout/IconCircleLabelList"/>
    <dgm:cxn modelId="{AD0BAFE8-35B6-4745-9CC6-ED61CDCFF87D}" type="presParOf" srcId="{D7024FAF-69DE-4C61-8FDC-9E2CD83A42FE}" destId="{B9A3AA99-A477-49C9-821D-9EB8B5DD4E80}" srcOrd="3" destOrd="0" presId="urn:microsoft.com/office/officeart/2018/5/layout/IconCircleLabelList"/>
    <dgm:cxn modelId="{CABF5C2A-410A-44F6-8E4E-71F6047C555D}" type="presParOf" srcId="{DFD8091C-646A-496A-8AE8-85723C09FDB4}" destId="{F788E1F0-A350-4159-8709-1B2DF03CF1BB}" srcOrd="1" destOrd="0" presId="urn:microsoft.com/office/officeart/2018/5/layout/IconCircleLabelList"/>
    <dgm:cxn modelId="{21CC733F-B1A8-4360-B4F6-9299109DD3FE}" type="presParOf" srcId="{DFD8091C-646A-496A-8AE8-85723C09FDB4}" destId="{05DE26A3-C901-4902-A52B-8F50C4194934}" srcOrd="2" destOrd="0" presId="urn:microsoft.com/office/officeart/2018/5/layout/IconCircleLabelList"/>
    <dgm:cxn modelId="{7088719A-8936-483D-96E7-347DEE091391}" type="presParOf" srcId="{05DE26A3-C901-4902-A52B-8F50C4194934}" destId="{498240B9-39CC-4D80-A389-9C849EFEE732}" srcOrd="0" destOrd="0" presId="urn:microsoft.com/office/officeart/2018/5/layout/IconCircleLabelList"/>
    <dgm:cxn modelId="{E181DBCE-99E1-472E-99E4-A36E30C0A98B}" type="presParOf" srcId="{05DE26A3-C901-4902-A52B-8F50C4194934}" destId="{F39AB02C-0AB9-492C-AA8D-C1CD9D355E9B}" srcOrd="1" destOrd="0" presId="urn:microsoft.com/office/officeart/2018/5/layout/IconCircleLabelList"/>
    <dgm:cxn modelId="{E84D2B55-7E27-4E41-9836-3CD55957EC60}" type="presParOf" srcId="{05DE26A3-C901-4902-A52B-8F50C4194934}" destId="{378C083B-9F45-46B0-8FD7-6147C3532CAF}" srcOrd="2" destOrd="0" presId="urn:microsoft.com/office/officeart/2018/5/layout/IconCircleLabelList"/>
    <dgm:cxn modelId="{564DF36D-FD1F-4112-A1B0-C3D9C90C0B6E}" type="presParOf" srcId="{05DE26A3-C901-4902-A52B-8F50C4194934}" destId="{873C172F-947E-4EFF-827D-3A67602CEBB4}" srcOrd="3" destOrd="0" presId="urn:microsoft.com/office/officeart/2018/5/layout/IconCircleLabelList"/>
    <dgm:cxn modelId="{CF8CAB0D-1E95-4DC9-A381-3C8AAD280A82}" type="presParOf" srcId="{DFD8091C-646A-496A-8AE8-85723C09FDB4}" destId="{16F4A763-541D-45D0-A9F6-01F40AB37238}" srcOrd="3" destOrd="0" presId="urn:microsoft.com/office/officeart/2018/5/layout/IconCircleLabelList"/>
    <dgm:cxn modelId="{9C6AE8C1-7DAC-4B0B-B55E-5133C36ABF85}" type="presParOf" srcId="{DFD8091C-646A-496A-8AE8-85723C09FDB4}" destId="{45F283F2-586E-49B3-8D80-CA9E97C40BA3}" srcOrd="4" destOrd="0" presId="urn:microsoft.com/office/officeart/2018/5/layout/IconCircleLabelList"/>
    <dgm:cxn modelId="{3FE8D96C-D528-40AB-A72B-6FCEC9688685}" type="presParOf" srcId="{45F283F2-586E-49B3-8D80-CA9E97C40BA3}" destId="{69FFE049-FE34-466F-8422-3372D14E1561}" srcOrd="0" destOrd="0" presId="urn:microsoft.com/office/officeart/2018/5/layout/IconCircleLabelList"/>
    <dgm:cxn modelId="{9475692E-B169-4393-A159-5AA59E71423C}" type="presParOf" srcId="{45F283F2-586E-49B3-8D80-CA9E97C40BA3}" destId="{18B442B4-0B5E-4C4F-9674-245901BA1FA6}" srcOrd="1" destOrd="0" presId="urn:microsoft.com/office/officeart/2018/5/layout/IconCircleLabelList"/>
    <dgm:cxn modelId="{EF027AAC-735C-4F14-8937-3703C6538CDA}" type="presParOf" srcId="{45F283F2-586E-49B3-8D80-CA9E97C40BA3}" destId="{CEC899E3-5BB5-43CA-99A1-A5AD32F494C2}" srcOrd="2" destOrd="0" presId="urn:microsoft.com/office/officeart/2018/5/layout/IconCircleLabelList"/>
    <dgm:cxn modelId="{4588B4F4-681E-45F3-BEA3-405C5618B280}" type="presParOf" srcId="{45F283F2-586E-49B3-8D80-CA9E97C40BA3}" destId="{26D41B9D-06AA-4579-9EE0-330C4FA6A985}" srcOrd="3" destOrd="0" presId="urn:microsoft.com/office/officeart/2018/5/layout/IconCircleLabelList"/>
    <dgm:cxn modelId="{8DD57713-14E1-456D-A58E-525D67DC91E2}" type="presParOf" srcId="{DFD8091C-646A-496A-8AE8-85723C09FDB4}" destId="{032D3A8A-1F0F-4172-862D-DDE6173065D2}" srcOrd="5" destOrd="0" presId="urn:microsoft.com/office/officeart/2018/5/layout/IconCircleLabelList"/>
    <dgm:cxn modelId="{FE8DDFB1-4A7E-475C-A89F-C2DC66B972C4}" type="presParOf" srcId="{DFD8091C-646A-496A-8AE8-85723C09FDB4}" destId="{677F3617-726F-4191-8033-6CF3F5DFBE80}" srcOrd="6" destOrd="0" presId="urn:microsoft.com/office/officeart/2018/5/layout/IconCircleLabelList"/>
    <dgm:cxn modelId="{561B9BF1-CC1B-4C57-A90E-1E7422EB8025}" type="presParOf" srcId="{677F3617-726F-4191-8033-6CF3F5DFBE80}" destId="{ACDE5E21-EBBA-4C7D-9C09-C643771FA9BA}" srcOrd="0" destOrd="0" presId="urn:microsoft.com/office/officeart/2018/5/layout/IconCircleLabelList"/>
    <dgm:cxn modelId="{F52C4F67-9D20-41F8-B107-1BAD0FEF46DD}" type="presParOf" srcId="{677F3617-726F-4191-8033-6CF3F5DFBE80}" destId="{1D9970A6-8ACB-49DC-9661-5FBE2DCBCA24}" srcOrd="1" destOrd="0" presId="urn:microsoft.com/office/officeart/2018/5/layout/IconCircleLabelList"/>
    <dgm:cxn modelId="{6D3A4E5A-5E72-4AE7-94C5-CDCE3E4D93DF}" type="presParOf" srcId="{677F3617-726F-4191-8033-6CF3F5DFBE80}" destId="{9FDD18FF-1FBE-4787-9EB6-284EEFEB9B5E}" srcOrd="2" destOrd="0" presId="urn:microsoft.com/office/officeart/2018/5/layout/IconCircleLabelList"/>
    <dgm:cxn modelId="{46E04686-CE73-4130-B538-5FF9F762A4C8}" type="presParOf" srcId="{677F3617-726F-4191-8033-6CF3F5DFBE80}" destId="{D7B9A56C-64B8-4B1C-A33C-10D8D83BF7C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E101C-3491-4ABF-954A-C1F81EAE449C}">
      <dsp:nvSpPr>
        <dsp:cNvPr id="0" name=""/>
        <dsp:cNvSpPr/>
      </dsp:nvSpPr>
      <dsp:spPr>
        <a:xfrm>
          <a:off x="2883000" y="1437706"/>
          <a:ext cx="2196000" cy="2196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E74A06-7ADE-49E8-A767-0713DDF020E5}">
      <dsp:nvSpPr>
        <dsp:cNvPr id="0" name=""/>
        <dsp:cNvSpPr/>
      </dsp:nvSpPr>
      <dsp:spPr>
        <a:xfrm>
          <a:off x="3351000" y="1905706"/>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D5F6EB-B682-49F0-AA5D-FB9A92F84E15}">
      <dsp:nvSpPr>
        <dsp:cNvPr id="0" name=""/>
        <dsp:cNvSpPr/>
      </dsp:nvSpPr>
      <dsp:spPr>
        <a:xfrm>
          <a:off x="2181000" y="431770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nb-NO" sz="1800" kern="1200"/>
            <a:t>Skolens hjemmeside </a:t>
          </a:r>
          <a:endParaRPr lang="en-US" sz="1800" kern="1200"/>
        </a:p>
      </dsp:txBody>
      <dsp:txXfrm>
        <a:off x="2181000" y="4317706"/>
        <a:ext cx="3600000" cy="720000"/>
      </dsp:txXfrm>
    </dsp:sp>
    <dsp:sp modelId="{35F1A4F0-77C0-4772-A10E-2B4EFAC82111}">
      <dsp:nvSpPr>
        <dsp:cNvPr id="0" name=""/>
        <dsp:cNvSpPr/>
      </dsp:nvSpPr>
      <dsp:spPr>
        <a:xfrm>
          <a:off x="7113000" y="1437706"/>
          <a:ext cx="2196000" cy="2196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D92DF5-C733-4572-A3F0-E2BEDC93952E}">
      <dsp:nvSpPr>
        <dsp:cNvPr id="0" name=""/>
        <dsp:cNvSpPr/>
      </dsp:nvSpPr>
      <dsp:spPr>
        <a:xfrm>
          <a:off x="7581000" y="1905706"/>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A81280-CE88-4008-A913-A2A1C695420A}">
      <dsp:nvSpPr>
        <dsp:cNvPr id="0" name=""/>
        <dsp:cNvSpPr/>
      </dsp:nvSpPr>
      <dsp:spPr>
        <a:xfrm>
          <a:off x="6411000" y="431770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nb-NO" sz="1800" kern="1200"/>
            <a:t>Innkalling via </a:t>
          </a:r>
          <a:r>
            <a:rPr lang="nb-NO" sz="1800" kern="1200" err="1"/>
            <a:t>Helsenorge</a:t>
          </a:r>
          <a:r>
            <a:rPr lang="nb-NO" sz="1800" kern="1200"/>
            <a:t>.</a:t>
          </a:r>
        </a:p>
        <a:p>
          <a:pPr marL="0" lvl="0" indent="0" algn="ctr" defTabSz="800100">
            <a:lnSpc>
              <a:spcPct val="100000"/>
            </a:lnSpc>
            <a:spcBef>
              <a:spcPct val="0"/>
            </a:spcBef>
            <a:spcAft>
              <a:spcPct val="35000"/>
            </a:spcAft>
            <a:buNone/>
            <a:defRPr cap="all"/>
          </a:pPr>
          <a:r>
            <a:rPr lang="en-US" sz="1800" kern="1200"/>
            <a:t>DIGIPOST</a:t>
          </a:r>
        </a:p>
      </dsp:txBody>
      <dsp:txXfrm>
        <a:off x="6411000" y="4317706"/>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4D6C8-EE97-42F7-BF08-7D8BF6E0EA04}">
      <dsp:nvSpPr>
        <dsp:cNvPr id="0" name=""/>
        <dsp:cNvSpPr/>
      </dsp:nvSpPr>
      <dsp:spPr>
        <a:xfrm>
          <a:off x="880973" y="1142097"/>
          <a:ext cx="1478701" cy="147870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A8FF9D-CC75-4108-B763-4D5D5C599040}">
      <dsp:nvSpPr>
        <dsp:cNvPr id="0" name=""/>
        <dsp:cNvSpPr/>
      </dsp:nvSpPr>
      <dsp:spPr>
        <a:xfrm>
          <a:off x="1196106" y="1457230"/>
          <a:ext cx="848435" cy="8484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A3AA99-A477-49C9-821D-9EB8B5DD4E80}">
      <dsp:nvSpPr>
        <dsp:cNvPr id="0" name=""/>
        <dsp:cNvSpPr/>
      </dsp:nvSpPr>
      <dsp:spPr>
        <a:xfrm>
          <a:off x="408273" y="3081377"/>
          <a:ext cx="24241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nb-NO" sz="2700" kern="1200"/>
            <a:t>Trygge </a:t>
          </a:r>
          <a:r>
            <a:rPr lang="nb-NO" sz="2700" b="1" kern="1200"/>
            <a:t>relasjoner </a:t>
          </a:r>
          <a:endParaRPr lang="en-US" sz="2700" kern="1200"/>
        </a:p>
      </dsp:txBody>
      <dsp:txXfrm>
        <a:off x="408273" y="3081377"/>
        <a:ext cx="2424100" cy="720000"/>
      </dsp:txXfrm>
    </dsp:sp>
    <dsp:sp modelId="{498240B9-39CC-4D80-A389-9C849EFEE732}">
      <dsp:nvSpPr>
        <dsp:cNvPr id="0" name=""/>
        <dsp:cNvSpPr/>
      </dsp:nvSpPr>
      <dsp:spPr>
        <a:xfrm>
          <a:off x="3729290" y="1142097"/>
          <a:ext cx="1478701" cy="147870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9AB02C-0AB9-492C-AA8D-C1CD9D355E9B}">
      <dsp:nvSpPr>
        <dsp:cNvPr id="0" name=""/>
        <dsp:cNvSpPr/>
      </dsp:nvSpPr>
      <dsp:spPr>
        <a:xfrm>
          <a:off x="4044423" y="1457230"/>
          <a:ext cx="848435" cy="8484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3C172F-947E-4EFF-827D-3A67602CEBB4}">
      <dsp:nvSpPr>
        <dsp:cNvPr id="0" name=""/>
        <dsp:cNvSpPr/>
      </dsp:nvSpPr>
      <dsp:spPr>
        <a:xfrm>
          <a:off x="3256591" y="3081377"/>
          <a:ext cx="24241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nb-NO" sz="2700" b="1" kern="1200"/>
            <a:t>Ernæring</a:t>
          </a:r>
          <a:endParaRPr lang="en-US" sz="2700" kern="1200"/>
        </a:p>
      </dsp:txBody>
      <dsp:txXfrm>
        <a:off x="3256591" y="3081377"/>
        <a:ext cx="2424100" cy="720000"/>
      </dsp:txXfrm>
    </dsp:sp>
    <dsp:sp modelId="{69FFE049-FE34-466F-8422-3372D14E1561}">
      <dsp:nvSpPr>
        <dsp:cNvPr id="0" name=""/>
        <dsp:cNvSpPr/>
      </dsp:nvSpPr>
      <dsp:spPr>
        <a:xfrm>
          <a:off x="6577608" y="1142097"/>
          <a:ext cx="1478701" cy="147870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B442B4-0B5E-4C4F-9674-245901BA1FA6}">
      <dsp:nvSpPr>
        <dsp:cNvPr id="0" name=""/>
        <dsp:cNvSpPr/>
      </dsp:nvSpPr>
      <dsp:spPr>
        <a:xfrm>
          <a:off x="6892741" y="1457230"/>
          <a:ext cx="848435" cy="8484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D41B9D-06AA-4579-9EE0-330C4FA6A985}">
      <dsp:nvSpPr>
        <dsp:cNvPr id="0" name=""/>
        <dsp:cNvSpPr/>
      </dsp:nvSpPr>
      <dsp:spPr>
        <a:xfrm>
          <a:off x="6104908" y="3081377"/>
          <a:ext cx="24241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nb-NO" sz="2700" b="1" kern="1200"/>
            <a:t>Fysisk aktivitet</a:t>
          </a:r>
          <a:endParaRPr lang="en-US" sz="2700" kern="1200"/>
        </a:p>
      </dsp:txBody>
      <dsp:txXfrm>
        <a:off x="6104908" y="3081377"/>
        <a:ext cx="2424100" cy="720000"/>
      </dsp:txXfrm>
    </dsp:sp>
    <dsp:sp modelId="{ACDE5E21-EBBA-4C7D-9C09-C643771FA9BA}">
      <dsp:nvSpPr>
        <dsp:cNvPr id="0" name=""/>
        <dsp:cNvSpPr/>
      </dsp:nvSpPr>
      <dsp:spPr>
        <a:xfrm>
          <a:off x="9425925" y="1142097"/>
          <a:ext cx="1478701" cy="147870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9970A6-8ACB-49DC-9661-5FBE2DCBCA24}">
      <dsp:nvSpPr>
        <dsp:cNvPr id="0" name=""/>
        <dsp:cNvSpPr/>
      </dsp:nvSpPr>
      <dsp:spPr>
        <a:xfrm>
          <a:off x="9741058" y="1457230"/>
          <a:ext cx="848435" cy="8484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B9A56C-64B8-4B1C-A33C-10D8D83BF7CA}">
      <dsp:nvSpPr>
        <dsp:cNvPr id="0" name=""/>
        <dsp:cNvSpPr/>
      </dsp:nvSpPr>
      <dsp:spPr>
        <a:xfrm>
          <a:off x="8953226" y="3081377"/>
          <a:ext cx="24241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nb-NO" sz="2700" kern="1200"/>
            <a:t>Søvn og hvile</a:t>
          </a:r>
          <a:endParaRPr lang="en-US" sz="2700" kern="1200"/>
        </a:p>
      </dsp:txBody>
      <dsp:txXfrm>
        <a:off x="8953226" y="3081377"/>
        <a:ext cx="24241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563F549-CDF7-B64C-B671-8BE51D2B5070}" type="datetimeFigureOut">
              <a:t>05.09.2023</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3F3A6E1-B8EA-414B-93C8-837E9D1517C4}" type="slidenum">
              <a:t>‹#›</a:t>
            </a:fld>
            <a:endParaRPr lang="nb-NO"/>
          </a:p>
        </p:txBody>
      </p:sp>
    </p:spTree>
    <p:extLst>
      <p:ext uri="{BB962C8B-B14F-4D97-AF65-F5344CB8AC3E}">
        <p14:creationId xmlns:p14="http://schemas.microsoft.com/office/powerpoint/2010/main" val="94214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jegvet.no/"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reddbarna.no/jegerher/verktoy/undervisning-til-barn-og-unge#4" TargetMode="External"/><Relationship Id="rId4" Type="http://schemas.openxmlformats.org/officeDocument/2006/relationships/hyperlink" Target="http://www.kroppenmineierjeg.no/"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jegvet.no/barnehage/hva-er-vold/1-hva-er-vol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a:solidFill>
                  <a:schemeClr val="tx1"/>
                </a:solidFill>
                <a:effectLst/>
                <a:latin typeface="+mn-lt"/>
                <a:ea typeface="+mn-ea"/>
                <a:cs typeface="+mn-cs"/>
              </a:rPr>
              <a:t>Dersom det er noe helsesykepleier trenger å vite vedrørende ditt barn eller familiesituasjon tilknyttet helse, utvikling og/eller trivsel, så kan dere ta kontakt med helsesykepleier </a:t>
            </a:r>
            <a:endParaRPr lang="nb-NO"/>
          </a:p>
        </p:txBody>
      </p:sp>
      <p:sp>
        <p:nvSpPr>
          <p:cNvPr id="4" name="Plassholder for lysbildenummer 3"/>
          <p:cNvSpPr>
            <a:spLocks noGrp="1"/>
          </p:cNvSpPr>
          <p:nvPr>
            <p:ph type="sldNum" sz="quarter" idx="5"/>
          </p:nvPr>
        </p:nvSpPr>
        <p:spPr/>
        <p:txBody>
          <a:bodyPr/>
          <a:lstStyle/>
          <a:p>
            <a:fld id="{A3F3A6E1-B8EA-414B-93C8-837E9D1517C4}" type="slidenum">
              <a:rPr lang="nb-NO" smtClean="0"/>
              <a:t>2</a:t>
            </a:fld>
            <a:endParaRPr lang="nb-NO"/>
          </a:p>
        </p:txBody>
      </p:sp>
    </p:spTree>
    <p:extLst>
      <p:ext uri="{BB962C8B-B14F-4D97-AF65-F5344CB8AC3E}">
        <p14:creationId xmlns:p14="http://schemas.microsoft.com/office/powerpoint/2010/main" val="1657521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En trygg relasjon mellom barn og voksen er en viktig beskyttelse for at barnet kan tåle utfordrende situasjoner i livet. Alle barn opplever fra tid til annen at foreldre sier eller gjøre ting som kan virke skremmende eller gjøre dem redde. Da er det viktig at den voksne kan hjelpe barnet til å forstå situasjonen og bekrefte barnets følelser. Det er alltid den voksne som er ansvarlig for situasjonen. Barn kan tåle ganske mye ved å reparere, </a:t>
            </a:r>
            <a:r>
              <a:rPr lang="nb-NO" err="1"/>
              <a:t>f.eks</a:t>
            </a:r>
            <a:r>
              <a:rPr lang="nb-NO"/>
              <a:t> å be om unnskyldning om en ble for sint. </a:t>
            </a:r>
          </a:p>
        </p:txBody>
      </p:sp>
      <p:sp>
        <p:nvSpPr>
          <p:cNvPr id="4" name="Plassholder for lysbildenummer 3"/>
          <p:cNvSpPr>
            <a:spLocks noGrp="1"/>
          </p:cNvSpPr>
          <p:nvPr>
            <p:ph type="sldNum" sz="quarter" idx="5"/>
          </p:nvPr>
        </p:nvSpPr>
        <p:spPr/>
        <p:txBody>
          <a:bodyPr/>
          <a:lstStyle/>
          <a:p>
            <a:fld id="{A3F3A6E1-B8EA-414B-93C8-837E9D1517C4}" type="slidenum">
              <a:rPr lang="nb-NO" smtClean="0"/>
              <a:t>16</a:t>
            </a:fld>
            <a:endParaRPr lang="nb-NO"/>
          </a:p>
        </p:txBody>
      </p:sp>
    </p:spTree>
    <p:extLst>
      <p:ext uri="{BB962C8B-B14F-4D97-AF65-F5344CB8AC3E}">
        <p14:creationId xmlns:p14="http://schemas.microsoft.com/office/powerpoint/2010/main" val="3642362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Familien får innkalling via elektronisk postkasse. Dersom du ikke kan motta elektronisk post får du det i hjemsendt som brev</a:t>
            </a:r>
          </a:p>
          <a:p>
            <a:endParaRPr lang="nb-NO"/>
          </a:p>
        </p:txBody>
      </p:sp>
      <p:sp>
        <p:nvSpPr>
          <p:cNvPr id="4" name="Plassholder for lysbildenummer 3"/>
          <p:cNvSpPr>
            <a:spLocks noGrp="1"/>
          </p:cNvSpPr>
          <p:nvPr>
            <p:ph type="sldNum" sz="quarter" idx="5"/>
          </p:nvPr>
        </p:nvSpPr>
        <p:spPr/>
        <p:txBody>
          <a:bodyPr/>
          <a:lstStyle/>
          <a:p>
            <a:fld id="{A3F3A6E1-B8EA-414B-93C8-837E9D1517C4}" type="slidenum">
              <a:rPr lang="nb-NO" smtClean="0"/>
              <a:t>17</a:t>
            </a:fld>
            <a:endParaRPr lang="nb-NO"/>
          </a:p>
        </p:txBody>
      </p:sp>
    </p:spTree>
    <p:extLst>
      <p:ext uri="{BB962C8B-B14F-4D97-AF65-F5344CB8AC3E}">
        <p14:creationId xmlns:p14="http://schemas.microsoft.com/office/powerpoint/2010/main" val="1564580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Trygge relasjoner – trygge, kloke, varme, voksne – fravær av vold</a:t>
            </a:r>
          </a:p>
          <a:p>
            <a:r>
              <a:rPr lang="nb-NO"/>
              <a:t>Ernæring- nok mat ofte nok</a:t>
            </a:r>
          </a:p>
          <a:p>
            <a:r>
              <a:rPr lang="nb-NO"/>
              <a:t>Fysisk aktivitet – gir glede, mestringsopplevelse, styrker vennskap</a:t>
            </a:r>
          </a:p>
          <a:p>
            <a:r>
              <a:rPr lang="nb-NO"/>
              <a:t>Søvn og hvile et grunnleggende behov for å ha overskudd til lek, læring samt evne til å regulere følelser</a:t>
            </a:r>
          </a:p>
          <a:p>
            <a:endParaRPr lang="nb-NO"/>
          </a:p>
        </p:txBody>
      </p:sp>
      <p:sp>
        <p:nvSpPr>
          <p:cNvPr id="4" name="Plassholder for lysbildenummer 3"/>
          <p:cNvSpPr>
            <a:spLocks noGrp="1"/>
          </p:cNvSpPr>
          <p:nvPr>
            <p:ph type="sldNum" sz="quarter" idx="5"/>
          </p:nvPr>
        </p:nvSpPr>
        <p:spPr/>
        <p:txBody>
          <a:bodyPr/>
          <a:lstStyle/>
          <a:p>
            <a:fld id="{A3F3A6E1-B8EA-414B-93C8-837E9D1517C4}" type="slidenum">
              <a:rPr lang="nb-NO" smtClean="0"/>
              <a:t>19</a:t>
            </a:fld>
            <a:endParaRPr lang="nb-NO"/>
          </a:p>
        </p:txBody>
      </p:sp>
    </p:spTree>
    <p:extLst>
      <p:ext uri="{BB962C8B-B14F-4D97-AF65-F5344CB8AC3E}">
        <p14:creationId xmlns:p14="http://schemas.microsoft.com/office/powerpoint/2010/main" val="1823636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3F3A6E1-B8EA-414B-93C8-837E9D1517C4}" type="slidenum">
              <a:rPr lang="nb-NO" smtClean="0"/>
              <a:t>20</a:t>
            </a:fld>
            <a:endParaRPr lang="nb-NO"/>
          </a:p>
        </p:txBody>
      </p:sp>
    </p:spTree>
    <p:extLst>
      <p:ext uri="{BB962C8B-B14F-4D97-AF65-F5344CB8AC3E}">
        <p14:creationId xmlns:p14="http://schemas.microsoft.com/office/powerpoint/2010/main" val="2897852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skal jobbe helsefremmende og sykdomsforebyggende. Jobbe for at barn utvikler en best mulig fysisk, psykisk og sosial helse.  God helse – overskudd til dagliglivets krav, har en opplevelse av mestring.</a:t>
            </a:r>
          </a:p>
          <a:p>
            <a:endParaRPr lang="nb-NO"/>
          </a:p>
          <a:p>
            <a:r>
              <a:rPr lang="nb-NO"/>
              <a:t>​Vårt mandat er i stor grad sammenfallende med de overordnede fagene livsmestring og folkehelse som er sentrale og gjennomgående i skolens nye planverk – Fagfornyelsen.​</a:t>
            </a:r>
          </a:p>
          <a:p>
            <a:endParaRPr lang="nb-NO"/>
          </a:p>
          <a:p>
            <a:r>
              <a:rPr lang="nb-NO"/>
              <a:t>Gå videre til nærmere innhold I presentasjonsbrosjyren på neste bilde.</a:t>
            </a:r>
          </a:p>
          <a:p>
            <a:r>
              <a:rPr lang="nb-NO"/>
              <a:t>​</a:t>
            </a:r>
          </a:p>
          <a:p>
            <a:endParaRPr lang="nb-NO"/>
          </a:p>
        </p:txBody>
      </p:sp>
      <p:sp>
        <p:nvSpPr>
          <p:cNvPr id="4" name="Plassholder for lysbildenummer 3"/>
          <p:cNvSpPr>
            <a:spLocks noGrp="1"/>
          </p:cNvSpPr>
          <p:nvPr>
            <p:ph type="sldNum" sz="quarter" idx="5"/>
          </p:nvPr>
        </p:nvSpPr>
        <p:spPr/>
        <p:txBody>
          <a:bodyPr/>
          <a:lstStyle/>
          <a:p>
            <a:fld id="{A3F3A6E1-B8EA-414B-93C8-837E9D1517C4}" type="slidenum">
              <a:rPr lang="nb-NO" smtClean="0"/>
              <a:t>3</a:t>
            </a:fld>
            <a:endParaRPr lang="nb-NO"/>
          </a:p>
        </p:txBody>
      </p:sp>
    </p:spTree>
    <p:extLst>
      <p:ext uri="{BB962C8B-B14F-4D97-AF65-F5344CB8AC3E}">
        <p14:creationId xmlns:p14="http://schemas.microsoft.com/office/powerpoint/2010/main" val="2462970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Vis informasjon om skolehelsetjenesten som ligger på Stavanger Kommune sin intranettside.</a:t>
            </a:r>
          </a:p>
          <a:p>
            <a:endParaRPr lang="nb-NO"/>
          </a:p>
          <a:p>
            <a:r>
              <a:rPr lang="nb-NO"/>
              <a:t>Si noe om samarbeid</a:t>
            </a:r>
            <a:endParaRPr lang="nb-NO">
              <a:cs typeface="Calibri"/>
            </a:endParaRPr>
          </a:p>
          <a:p>
            <a:endParaRPr lang="nb-NO"/>
          </a:p>
          <a:p>
            <a:r>
              <a:rPr lang="nb-NO"/>
              <a:t>Si noe om journaler og taushetsplikt</a:t>
            </a:r>
            <a:endParaRPr lang="nb-NO">
              <a:cs typeface="Calibri"/>
            </a:endParaRPr>
          </a:p>
          <a:p>
            <a:endParaRPr lang="nb-NO"/>
          </a:p>
          <a:p>
            <a:r>
              <a:rPr lang="nb-NO"/>
              <a:t>Si noe om bydekkende tilbud</a:t>
            </a:r>
            <a:endParaRPr lang="nb-NO">
              <a:cs typeface="Calibri"/>
            </a:endParaRPr>
          </a:p>
          <a:p>
            <a:endParaRPr lang="nb-NO"/>
          </a:p>
        </p:txBody>
      </p:sp>
      <p:sp>
        <p:nvSpPr>
          <p:cNvPr id="4" name="Plassholder for lysbildenummer 3"/>
          <p:cNvSpPr>
            <a:spLocks noGrp="1"/>
          </p:cNvSpPr>
          <p:nvPr>
            <p:ph type="sldNum" sz="quarter" idx="5"/>
          </p:nvPr>
        </p:nvSpPr>
        <p:spPr/>
        <p:txBody>
          <a:bodyPr/>
          <a:lstStyle/>
          <a:p>
            <a:fld id="{A3F3A6E1-B8EA-414B-93C8-837E9D1517C4}" type="slidenum">
              <a:rPr lang="nb-NO" smtClean="0"/>
              <a:t>8</a:t>
            </a:fld>
            <a:endParaRPr lang="nb-NO"/>
          </a:p>
        </p:txBody>
      </p:sp>
    </p:spTree>
    <p:extLst>
      <p:ext uri="{BB962C8B-B14F-4D97-AF65-F5344CB8AC3E}">
        <p14:creationId xmlns:p14="http://schemas.microsoft.com/office/powerpoint/2010/main" val="1180625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Stavanger Kommune har utarbeidet en strategi for hvordan alle som jobber med barn i kommunen skal møte og samarbeide med barn. Det jobbes nå med å implementere denne i de ulike tjenestene. Strategien tar utgangspunkt i </a:t>
            </a:r>
            <a:r>
              <a:rPr lang="nb-NO" err="1"/>
              <a:t>FN`barnekonvensjon</a:t>
            </a:r>
            <a:r>
              <a:rPr lang="nb-NO"/>
              <a:t>.</a:t>
            </a:r>
          </a:p>
        </p:txBody>
      </p:sp>
      <p:sp>
        <p:nvSpPr>
          <p:cNvPr id="4" name="Plassholder for lysbildenummer 3"/>
          <p:cNvSpPr>
            <a:spLocks noGrp="1"/>
          </p:cNvSpPr>
          <p:nvPr>
            <p:ph type="sldNum" sz="quarter" idx="5"/>
          </p:nvPr>
        </p:nvSpPr>
        <p:spPr/>
        <p:txBody>
          <a:bodyPr/>
          <a:lstStyle/>
          <a:p>
            <a:fld id="{A3F3A6E1-B8EA-414B-93C8-837E9D1517C4}" type="slidenum">
              <a:rPr lang="nb-NO" smtClean="0"/>
              <a:t>10</a:t>
            </a:fld>
            <a:endParaRPr lang="nb-NO"/>
          </a:p>
        </p:txBody>
      </p:sp>
    </p:spTree>
    <p:extLst>
      <p:ext uri="{BB962C8B-B14F-4D97-AF65-F5344CB8AC3E}">
        <p14:creationId xmlns:p14="http://schemas.microsoft.com/office/powerpoint/2010/main" val="4031756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Barnekonvensjonen gir barn grunnleggende rettigheter</a:t>
            </a:r>
          </a:p>
        </p:txBody>
      </p:sp>
      <p:sp>
        <p:nvSpPr>
          <p:cNvPr id="4" name="Plassholder for lysbildenummer 3"/>
          <p:cNvSpPr>
            <a:spLocks noGrp="1"/>
          </p:cNvSpPr>
          <p:nvPr>
            <p:ph type="sldNum" sz="quarter" idx="5"/>
          </p:nvPr>
        </p:nvSpPr>
        <p:spPr/>
        <p:txBody>
          <a:bodyPr/>
          <a:lstStyle/>
          <a:p>
            <a:fld id="{A3F3A6E1-B8EA-414B-93C8-837E9D1517C4}" type="slidenum">
              <a:rPr lang="nb-NO" smtClean="0"/>
              <a:t>11</a:t>
            </a:fld>
            <a:endParaRPr lang="nb-NO"/>
          </a:p>
        </p:txBody>
      </p:sp>
    </p:spTree>
    <p:extLst>
      <p:ext uri="{BB962C8B-B14F-4D97-AF65-F5344CB8AC3E}">
        <p14:creationId xmlns:p14="http://schemas.microsoft.com/office/powerpoint/2010/main" val="1513476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For skolehelsetjenesten spesielt har kunnskap om barns rettigheter ført til større bevissthet rundt hva som oppleves som en trygg og nyttig tjeneste for barn.</a:t>
            </a:r>
          </a:p>
          <a:p>
            <a:endParaRPr lang="nb-NO"/>
          </a:p>
          <a:p>
            <a:r>
              <a:rPr lang="nb-NO"/>
              <a:t>Her ser dere hvordan rettighetene påvirker vår praksis</a:t>
            </a:r>
          </a:p>
          <a:p>
            <a:r>
              <a:rPr lang="nb-NO"/>
              <a:t> </a:t>
            </a:r>
          </a:p>
          <a:p>
            <a:endParaRPr lang="nb-NO"/>
          </a:p>
          <a:p>
            <a:r>
              <a:rPr lang="nb-NO" sz="1200" b="1" i="0" kern="1200">
                <a:solidFill>
                  <a:schemeClr val="tx1"/>
                </a:solidFill>
                <a:effectLst/>
                <a:latin typeface="+mn-lt"/>
                <a:ea typeface="+mn-ea"/>
                <a:cs typeface="+mn-cs"/>
              </a:rPr>
              <a:t>Det er også viktig at dere som foreldre kjenner til at barn har disse grunnleggende rettighetene. </a:t>
            </a:r>
            <a:r>
              <a:rPr lang="nb-NO" sz="1200" b="0" i="0" kern="1200">
                <a:solidFill>
                  <a:schemeClr val="tx1"/>
                </a:solidFill>
                <a:effectLst/>
                <a:latin typeface="+mn-lt"/>
                <a:ea typeface="+mn-ea"/>
                <a:cs typeface="+mn-cs"/>
              </a:rPr>
              <a:t>Vi ønsker å sikre disse rettighetene, fordi vi er opptatt av ​</a:t>
            </a:r>
            <a:r>
              <a:rPr lang="nb-NO" sz="1200" b="1" i="0" kern="1200">
                <a:solidFill>
                  <a:schemeClr val="tx1"/>
                </a:solidFill>
                <a:effectLst/>
                <a:latin typeface="+mn-lt"/>
                <a:ea typeface="+mn-ea"/>
                <a:cs typeface="+mn-cs"/>
              </a:rPr>
              <a:t>det beste for ditt barn</a:t>
            </a:r>
            <a:r>
              <a:rPr lang="nb-NO" sz="1200" b="0" i="0" kern="1200">
                <a:solidFill>
                  <a:schemeClr val="tx1"/>
                </a:solidFill>
                <a:effectLst/>
                <a:latin typeface="+mn-lt"/>
                <a:ea typeface="+mn-ea"/>
                <a:cs typeface="+mn-cs"/>
              </a:rPr>
              <a:t>.</a:t>
            </a:r>
          </a:p>
          <a:p>
            <a:endParaRPr lang="nb-NO" sz="1200" b="0" i="0" kern="1200">
              <a:solidFill>
                <a:schemeClr val="tx1"/>
              </a:solidFill>
              <a:effectLst/>
              <a:latin typeface="+mn-lt"/>
              <a:ea typeface="+mn-ea"/>
              <a:cs typeface="+mn-cs"/>
            </a:endParaRPr>
          </a:p>
          <a:p>
            <a:r>
              <a:rPr lang="nb-NO" sz="1200" b="1" i="0" kern="1200">
                <a:solidFill>
                  <a:schemeClr val="tx1"/>
                </a:solidFill>
                <a:effectLst/>
                <a:latin typeface="+mn-lt"/>
                <a:ea typeface="+mn-ea"/>
                <a:cs typeface="+mn-cs"/>
              </a:rPr>
              <a:t> </a:t>
            </a:r>
            <a:endParaRPr lang="nb-NO"/>
          </a:p>
          <a:p>
            <a:endParaRPr lang="nb-NO"/>
          </a:p>
        </p:txBody>
      </p:sp>
      <p:sp>
        <p:nvSpPr>
          <p:cNvPr id="4" name="Plassholder for lysbildenummer 3"/>
          <p:cNvSpPr>
            <a:spLocks noGrp="1"/>
          </p:cNvSpPr>
          <p:nvPr>
            <p:ph type="sldNum" sz="quarter" idx="5"/>
          </p:nvPr>
        </p:nvSpPr>
        <p:spPr/>
        <p:txBody>
          <a:bodyPr/>
          <a:lstStyle/>
          <a:p>
            <a:fld id="{A3F3A6E1-B8EA-414B-93C8-837E9D1517C4}" type="slidenum">
              <a:rPr lang="nb-NO" smtClean="0"/>
              <a:t>12</a:t>
            </a:fld>
            <a:endParaRPr lang="nb-NO"/>
          </a:p>
        </p:txBody>
      </p:sp>
    </p:spTree>
    <p:extLst>
      <p:ext uri="{BB962C8B-B14F-4D97-AF65-F5344CB8AC3E}">
        <p14:creationId xmlns:p14="http://schemas.microsoft.com/office/powerpoint/2010/main" val="2564292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•Som helsesykepleiere besøker vi klassene tidlig på skoleåret for å presentere oss og  bli litt kjent</a:t>
            </a:r>
            <a:endParaRPr lang="en-US"/>
          </a:p>
          <a:p>
            <a:r>
              <a:rPr lang="nb-NO"/>
              <a:t>•Vi har  så undervisning klassevis om vold og seksuelle overgrep i løpet av skoleåret. Vi bruker alderstilpasset opplegg. Barn får vite om ulike typer vold, slik at de letter kan si ifra om de blir utsatt for noe. Dette er både nasjonale og lokale satsinger</a:t>
            </a:r>
            <a:endParaRPr lang="nb-NO">
              <a:cs typeface="Calibri"/>
            </a:endParaRPr>
          </a:p>
          <a:p>
            <a:r>
              <a:rPr lang="nb-NO"/>
              <a:t>•Elevene kommer så til helsesykepleier en og en for å bli målt og veid. Veiing og måling er frivillig. Dere vil få informasjon om dette i forkant.</a:t>
            </a:r>
            <a:endParaRPr lang="nb-NO">
              <a:cs typeface="Calibri"/>
            </a:endParaRPr>
          </a:p>
          <a:p>
            <a:r>
              <a:rPr lang="nb-NO"/>
              <a:t>•Timeinnkalling til helsesamtale blir sendt dere på helsenorge.no eller i </a:t>
            </a:r>
            <a:r>
              <a:rPr lang="nb-NO" err="1"/>
              <a:t>Digipost</a:t>
            </a:r>
            <a:r>
              <a:rPr lang="nb-NO"/>
              <a:t>.  Vi ønsker å bli kjent med barnet ditt og fokuserer på helse og trivsel</a:t>
            </a:r>
            <a:endParaRPr lang="nb-NO">
              <a:cs typeface="Calibri"/>
            </a:endParaRPr>
          </a:p>
          <a:p>
            <a:r>
              <a:rPr lang="nb-NO"/>
              <a:t>•</a:t>
            </a:r>
            <a:endParaRPr lang="nb-NO">
              <a:cs typeface="Calibri"/>
            </a:endParaRPr>
          </a:p>
          <a:p>
            <a:r>
              <a:rPr lang="nb-NO"/>
              <a:t>NB! Dere vil ikke få vite eksakt når vi har undervisning om vold og overgrep. Dette fordi en ikke skal kunne holde barnet sitt hjemme fra denne undervisningen</a:t>
            </a:r>
            <a:endParaRPr lang="nb-NO">
              <a:cs typeface="Calibri"/>
            </a:endParaRPr>
          </a:p>
        </p:txBody>
      </p:sp>
      <p:sp>
        <p:nvSpPr>
          <p:cNvPr id="4" name="Plassholder for lysbildenummer 3"/>
          <p:cNvSpPr>
            <a:spLocks noGrp="1"/>
          </p:cNvSpPr>
          <p:nvPr>
            <p:ph type="sldNum" sz="quarter" idx="5"/>
          </p:nvPr>
        </p:nvSpPr>
        <p:spPr/>
        <p:txBody>
          <a:bodyPr/>
          <a:lstStyle/>
          <a:p>
            <a:fld id="{A3F3A6E1-B8EA-414B-93C8-837E9D1517C4}" type="slidenum">
              <a:rPr lang="nb-NO" smtClean="0"/>
              <a:t>13</a:t>
            </a:fld>
            <a:endParaRPr lang="nb-NO"/>
          </a:p>
        </p:txBody>
      </p:sp>
    </p:spTree>
    <p:extLst>
      <p:ext uri="{BB962C8B-B14F-4D97-AF65-F5344CB8AC3E}">
        <p14:creationId xmlns:p14="http://schemas.microsoft.com/office/powerpoint/2010/main" val="26826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b="1">
                <a:cs typeface="Calibri"/>
              </a:rPr>
              <a:t>Helseundervisning i klasse:</a:t>
            </a:r>
          </a:p>
          <a:p>
            <a:r>
              <a:rPr lang="nb-NO" sz="1200" b="0" i="0" kern="1200">
                <a:solidFill>
                  <a:schemeClr val="tx1"/>
                </a:solidFill>
                <a:effectLst/>
                <a:latin typeface="+mn-lt"/>
                <a:ea typeface="+mn-ea"/>
                <a:cs typeface="+mn-cs"/>
              </a:rPr>
              <a:t>I løpet av skoleåret vil vi ha undervisning i klassen om hva  vold og seksuelle overgrep er.</a:t>
            </a:r>
          </a:p>
          <a:p>
            <a:pPr marL="0" marR="0" lvl="0" indent="0" algn="l" defTabSz="914400" rtl="0" eaLnBrk="1" fontAlgn="base" latinLnBrk="0" hangingPunct="1">
              <a:lnSpc>
                <a:spcPct val="100000"/>
              </a:lnSpc>
              <a:spcBef>
                <a:spcPts val="0"/>
              </a:spcBef>
              <a:spcAft>
                <a:spcPts val="0"/>
              </a:spcAft>
              <a:buClrTx/>
              <a:buSzTx/>
              <a:buFontTx/>
              <a:buNone/>
              <a:tabLst/>
              <a:defRPr/>
            </a:pPr>
            <a:r>
              <a:rPr lang="nb-NO" sz="1200" b="0" i="0" kern="1200">
                <a:solidFill>
                  <a:schemeClr val="tx1"/>
                </a:solidFill>
                <a:effectLst/>
                <a:latin typeface="+mn-lt"/>
                <a:ea typeface="+mn-ea"/>
                <a:cs typeface="+mn-cs"/>
              </a:rPr>
              <a:t>Målet er at barna skal vite hva som ikke er lov å gjøre mot barn. Vi skal støtte de i å sette egne grenser og i å få mot til å si ifra til noen de stoler på om de opplever noe krenkende. Vi bruker alderstilpasset undervisningsmateriale fra </a:t>
            </a:r>
            <a:r>
              <a:rPr lang="nb-NO" sz="1200" b="0" i="0" u="sng" strike="noStrike" kern="1200">
                <a:solidFill>
                  <a:schemeClr val="tx1"/>
                </a:solidFill>
                <a:effectLst/>
                <a:latin typeface="+mn-lt"/>
                <a:ea typeface="+mn-ea"/>
                <a:cs typeface="+mn-cs"/>
                <a:hlinkClick r:id="rId3"/>
              </a:rPr>
              <a:t>www.jegvet.no</a:t>
            </a:r>
            <a:r>
              <a:rPr lang="nb-NO" sz="1200" b="0" i="0" kern="1200">
                <a:solidFill>
                  <a:schemeClr val="tx1"/>
                </a:solidFill>
                <a:effectLst/>
                <a:latin typeface="+mn-lt"/>
                <a:ea typeface="+mn-ea"/>
                <a:cs typeface="+mn-cs"/>
              </a:rPr>
              <a:t>. og </a:t>
            </a:r>
            <a:r>
              <a:rPr lang="nb-NO" sz="1200" b="0" i="0" u="sng" strike="noStrike" kern="1200">
                <a:solidFill>
                  <a:schemeClr val="tx1"/>
                </a:solidFill>
                <a:effectLst/>
                <a:latin typeface="+mn-lt"/>
                <a:ea typeface="+mn-ea"/>
                <a:cs typeface="+mn-cs"/>
                <a:hlinkClick r:id="rId4"/>
              </a:rPr>
              <a:t>www.kroppenmineierjeg.no</a:t>
            </a:r>
            <a:r>
              <a:rPr lang="nb-NO" sz="1200" b="0" i="0" u="sng" strike="noStrike" kern="1200">
                <a:solidFill>
                  <a:schemeClr val="tx1"/>
                </a:solidFill>
                <a:effectLst/>
                <a:latin typeface="+mn-lt"/>
                <a:ea typeface="+mn-ea"/>
                <a:cs typeface="+mn-cs"/>
              </a:rPr>
              <a:t>. </a:t>
            </a:r>
            <a:r>
              <a:rPr lang="nb-NO" sz="1200" b="0" i="0" kern="1200">
                <a:solidFill>
                  <a:schemeClr val="tx1"/>
                </a:solidFill>
                <a:effectLst/>
                <a:latin typeface="+mn-lt"/>
                <a:ea typeface="+mn-ea"/>
                <a:cs typeface="+mn-cs"/>
              </a:rPr>
              <a:t>Dere foreldre får ikke informasjon om når denne undervisningen er. Dette for å unngå at barn som blir utsatt for vold og overgrep kanskje blir holdt hjemme fra skolen denne dagen.</a:t>
            </a:r>
            <a:endParaRPr lang="nb-NO" sz="1200" b="0" i="0" kern="1200">
              <a:solidFill>
                <a:schemeClr val="tx1"/>
              </a:solidFill>
              <a:effectLst/>
              <a:latin typeface="+mn-lt"/>
              <a:cs typeface="Calibri"/>
            </a:endParaRPr>
          </a:p>
          <a:p>
            <a:endParaRPr lang="nb-NO" b="1"/>
          </a:p>
          <a:p>
            <a:pPr rtl="0" fontAlgn="base"/>
            <a:endParaRPr lang="nb-NO" sz="1200" b="0" i="0" kern="1200">
              <a:solidFill>
                <a:schemeClr val="tx1"/>
              </a:solidFill>
              <a:effectLst/>
              <a:latin typeface="+mn-lt"/>
              <a:ea typeface="+mn-ea"/>
              <a:cs typeface="+mn-cs"/>
            </a:endParaRPr>
          </a:p>
          <a:p>
            <a:pPr rtl="0" fontAlgn="base"/>
            <a:r>
              <a:rPr lang="nb-NO" sz="1200" b="1" i="0" kern="1200">
                <a:solidFill>
                  <a:schemeClr val="tx1"/>
                </a:solidFill>
                <a:effectLst/>
                <a:latin typeface="+mn-lt"/>
                <a:ea typeface="+mn-ea"/>
                <a:cs typeface="+mn-cs"/>
              </a:rPr>
              <a:t>Dersom det er noe vedrørende ditt barn eller familiesituasjon tilknyttet tematikken kan dere ta kontakt med helsesykepleier. For kontaktinfo, se skolens hjemmeside. </a:t>
            </a:r>
            <a:endParaRPr lang="nb-NO" sz="1200" b="1" i="0" kern="1200">
              <a:solidFill>
                <a:schemeClr val="tx1"/>
              </a:solidFill>
              <a:effectLst/>
              <a:latin typeface="+mn-lt"/>
              <a:cs typeface="Calibri"/>
            </a:endParaRPr>
          </a:p>
          <a:p>
            <a:pPr rtl="0" fontAlgn="base"/>
            <a:endParaRPr lang="nb-NO" sz="1200" b="1" i="0" kern="1200">
              <a:solidFill>
                <a:schemeClr val="tx1"/>
              </a:solidFill>
              <a:effectLst/>
              <a:latin typeface="+mn-lt"/>
              <a:ea typeface="+mn-ea"/>
              <a:cs typeface="+mn-cs"/>
            </a:endParaRPr>
          </a:p>
          <a:p>
            <a:pPr rtl="0" fontAlgn="base"/>
            <a:r>
              <a:rPr lang="nb-NO" sz="1200" b="1" i="0" kern="1200">
                <a:solidFill>
                  <a:schemeClr val="tx1"/>
                </a:solidFill>
                <a:effectLst/>
                <a:latin typeface="+mn-lt"/>
                <a:ea typeface="+mn-ea"/>
                <a:cs typeface="+mn-cs"/>
              </a:rPr>
              <a:t>Vil du vite mer?</a:t>
            </a:r>
            <a:endParaRPr lang="nb-NO" sz="1200" b="1" i="0" kern="1200">
              <a:solidFill>
                <a:schemeClr val="tx1"/>
              </a:solidFill>
              <a:effectLst/>
              <a:latin typeface="+mn-lt"/>
              <a:cs typeface="Calibri"/>
            </a:endParaRPr>
          </a:p>
          <a:p>
            <a:pPr rtl="0" fontAlgn="base"/>
            <a:r>
              <a:rPr lang="nb-NO" sz="1200" b="0" i="0" kern="1200">
                <a:solidFill>
                  <a:schemeClr val="tx1"/>
                </a:solidFill>
                <a:effectLst/>
                <a:latin typeface="+mn-lt"/>
                <a:ea typeface="+mn-ea"/>
                <a:cs typeface="+mn-cs"/>
              </a:rPr>
              <a:t>5 foreldretips for å snakke med barn om kropp, grenser og overgrep </a:t>
            </a:r>
            <a:r>
              <a:rPr lang="nb-NO">
                <a:hlinkClick r:id="rId5"/>
              </a:rPr>
              <a:t>https://www.reddbarna.no/jegerher/verktoy/undervisning-til-barn-og-unge#4</a:t>
            </a:r>
            <a:endParaRPr lang="nb-NO"/>
          </a:p>
          <a:p>
            <a:pPr rtl="0" fontAlgn="base"/>
            <a:endParaRPr lang="nb-NO" sz="1200" b="1" i="0" kern="1200">
              <a:solidFill>
                <a:schemeClr val="tx1"/>
              </a:solidFill>
              <a:effectLst/>
              <a:latin typeface="+mn-lt"/>
              <a:ea typeface="+mn-ea"/>
              <a:cs typeface="+mn-cs"/>
            </a:endParaRPr>
          </a:p>
          <a:p>
            <a:pPr rtl="0" fontAlgn="base"/>
            <a:endParaRPr lang="nb-NO" sz="1200" b="0" i="0" kern="1200">
              <a:solidFill>
                <a:schemeClr val="tx1"/>
              </a:solidFill>
              <a:effectLst/>
              <a:latin typeface="+mn-lt"/>
              <a:ea typeface="+mn-ea"/>
              <a:cs typeface="+mn-cs"/>
            </a:endParaRPr>
          </a:p>
          <a:p>
            <a:endParaRPr lang="nb-NO"/>
          </a:p>
        </p:txBody>
      </p:sp>
      <p:sp>
        <p:nvSpPr>
          <p:cNvPr id="4" name="Plassholder for lysbildenummer 3"/>
          <p:cNvSpPr>
            <a:spLocks noGrp="1"/>
          </p:cNvSpPr>
          <p:nvPr>
            <p:ph type="sldNum" sz="quarter" idx="5"/>
          </p:nvPr>
        </p:nvSpPr>
        <p:spPr/>
        <p:txBody>
          <a:bodyPr/>
          <a:lstStyle/>
          <a:p>
            <a:fld id="{A3F3A6E1-B8EA-414B-93C8-837E9D1517C4}" type="slidenum">
              <a:rPr lang="nb-NO" smtClean="0"/>
              <a:t>14</a:t>
            </a:fld>
            <a:endParaRPr lang="nb-NO"/>
          </a:p>
        </p:txBody>
      </p:sp>
    </p:spTree>
    <p:extLst>
      <p:ext uri="{BB962C8B-B14F-4D97-AF65-F5344CB8AC3E}">
        <p14:creationId xmlns:p14="http://schemas.microsoft.com/office/powerpoint/2010/main" val="2932195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 finnes mange typer vold. Det er like skadelig å bli utsatt for </a:t>
            </a:r>
            <a:r>
              <a:rPr lang="nb-NO" err="1"/>
              <a:t>f.esk</a:t>
            </a:r>
            <a:r>
              <a:rPr lang="nb-NO"/>
              <a:t> trusler eller være vitne til at noen du er glad i blir skadet/ krenket som </a:t>
            </a:r>
            <a:r>
              <a:rPr lang="nb-NO" err="1"/>
              <a:t>f.eks</a:t>
            </a:r>
            <a:r>
              <a:rPr lang="nb-NO"/>
              <a:t> å bli slått.</a:t>
            </a:r>
          </a:p>
          <a:p>
            <a:r>
              <a:rPr lang="nb-NO"/>
              <a:t>Sitater hentet fra nettstedet Jegvet.no og filmen Hva er vold? </a:t>
            </a:r>
            <a:r>
              <a:rPr lang="nb-NO">
                <a:hlinkClick r:id="rId3"/>
              </a:rPr>
              <a:t>https://www.jegvet.no/barnehage/hva-er-vold/1-hva-er-vold</a:t>
            </a:r>
            <a:r>
              <a:rPr lang="nb-NO"/>
              <a:t> </a:t>
            </a:r>
          </a:p>
        </p:txBody>
      </p:sp>
      <p:sp>
        <p:nvSpPr>
          <p:cNvPr id="4" name="Plassholder for lysbildenummer 3"/>
          <p:cNvSpPr>
            <a:spLocks noGrp="1"/>
          </p:cNvSpPr>
          <p:nvPr>
            <p:ph type="sldNum" sz="quarter" idx="5"/>
          </p:nvPr>
        </p:nvSpPr>
        <p:spPr/>
        <p:txBody>
          <a:bodyPr/>
          <a:lstStyle/>
          <a:p>
            <a:fld id="{A3F3A6E1-B8EA-414B-93C8-837E9D1517C4}" type="slidenum">
              <a:rPr lang="nb-NO" smtClean="0"/>
              <a:t>15</a:t>
            </a:fld>
            <a:endParaRPr lang="nb-NO"/>
          </a:p>
        </p:txBody>
      </p:sp>
    </p:spTree>
    <p:extLst>
      <p:ext uri="{BB962C8B-B14F-4D97-AF65-F5344CB8AC3E}">
        <p14:creationId xmlns:p14="http://schemas.microsoft.com/office/powerpoint/2010/main" val="3886357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tellysbilde flyfoto">
    <p:bg>
      <p:bgPr>
        <a:solidFill>
          <a:schemeClr val="bg2"/>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F3A71FAE-6EC4-ED4A-880E-C2CFF46ECE7D}"/>
              </a:ext>
            </a:extLst>
          </p:cNvPr>
          <p:cNvPicPr>
            <a:picLocks noChangeAspect="1"/>
          </p:cNvPicPr>
          <p:nvPr userDrawn="1"/>
        </p:nvPicPr>
        <p:blipFill rotWithShape="1">
          <a:blip r:embed="rId2"/>
          <a:srcRect b="12402"/>
          <a:stretch/>
        </p:blipFill>
        <p:spPr>
          <a:xfrm>
            <a:off x="0" y="0"/>
            <a:ext cx="12192000" cy="6858000"/>
          </a:xfrm>
          <a:prstGeom prst="rect">
            <a:avLst/>
          </a:prstGeom>
        </p:spPr>
      </p:pic>
      <p:pic>
        <p:nvPicPr>
          <p:cNvPr id="30" name="Bilde 29">
            <a:extLst>
              <a:ext uri="{FF2B5EF4-FFF2-40B4-BE49-F238E27FC236}">
                <a16:creationId xmlns:a16="http://schemas.microsoft.com/office/drawing/2014/main" id="{15C9108D-C0D3-D64F-B0EB-A6FB2EDFB5A3}"/>
              </a:ext>
            </a:extLst>
          </p:cNvPr>
          <p:cNvPicPr>
            <a:picLocks noChangeAspect="1"/>
          </p:cNvPicPr>
          <p:nvPr userDrawn="1"/>
        </p:nvPicPr>
        <p:blipFill>
          <a:blip r:embed="rId3"/>
          <a:stretch>
            <a:fillRect/>
          </a:stretch>
        </p:blipFill>
        <p:spPr>
          <a:xfrm>
            <a:off x="8711975" y="4432914"/>
            <a:ext cx="6118830" cy="5920957"/>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pic>
        <p:nvPicPr>
          <p:cNvPr id="54" name="Bilde 53">
            <a:extLst>
              <a:ext uri="{FF2B5EF4-FFF2-40B4-BE49-F238E27FC236}">
                <a16:creationId xmlns:a16="http://schemas.microsoft.com/office/drawing/2014/main" id="{4F966EDC-1405-7948-8DE5-1F4CC70A989C}"/>
              </a:ext>
            </a:extLst>
          </p:cNvPr>
          <p:cNvPicPr>
            <a:picLocks noChangeAspect="1"/>
          </p:cNvPicPr>
          <p:nvPr userDrawn="1"/>
        </p:nvPicPr>
        <p:blipFill>
          <a:blip r:embed="rId5"/>
          <a:srcRect/>
          <a:stretch/>
        </p:blipFill>
        <p:spPr>
          <a:xfrm rot="2100000">
            <a:off x="8498362" y="-2505553"/>
            <a:ext cx="4241800" cy="3822700"/>
          </a:xfrm>
          <a:prstGeom prst="rect">
            <a:avLst/>
          </a:prstGeom>
        </p:spPr>
      </p:pic>
      <p:sp>
        <p:nvSpPr>
          <p:cNvPr id="9" name="Tittel 1">
            <a:extLst>
              <a:ext uri="{FF2B5EF4-FFF2-40B4-BE49-F238E27FC236}">
                <a16:creationId xmlns:a16="http://schemas.microsoft.com/office/drawing/2014/main" id="{2B86903F-3DBD-7046-AFE3-7ADBE19D5BC6}"/>
              </a:ext>
            </a:extLst>
          </p:cNvPr>
          <p:cNvSpPr>
            <a:spLocks noGrp="1"/>
          </p:cNvSpPr>
          <p:nvPr>
            <p:ph type="ctrTitle"/>
          </p:nvPr>
        </p:nvSpPr>
        <p:spPr>
          <a:xfrm>
            <a:off x="1246872" y="5100552"/>
            <a:ext cx="7558169" cy="535531"/>
          </a:xfrm>
        </p:spPr>
        <p:txBody>
          <a:bodyPr anchor="t" anchorCtr="0">
            <a:spAutoFit/>
          </a:bodyPr>
          <a:lstStyle>
            <a:lvl1pPr algn="l">
              <a:defRPr sz="3200">
                <a:solidFill>
                  <a:schemeClr val="bg1"/>
                </a:solidFill>
                <a:effectLst>
                  <a:outerShdw blurRad="50800" dist="38100" dir="2700000" algn="tl" rotWithShape="0">
                    <a:prstClr val="black">
                      <a:alpha val="40000"/>
                    </a:prstClr>
                  </a:outerShdw>
                </a:effectLst>
              </a:defRPr>
            </a:lvl1pPr>
          </a:lstStyle>
          <a:p>
            <a:r>
              <a:rPr lang="nb-NO"/>
              <a:t>Klikk for å redigere tittelstil</a:t>
            </a:r>
          </a:p>
        </p:txBody>
      </p:sp>
      <p:sp>
        <p:nvSpPr>
          <p:cNvPr id="10" name="Plassholder for tekst 8">
            <a:extLst>
              <a:ext uri="{FF2B5EF4-FFF2-40B4-BE49-F238E27FC236}">
                <a16:creationId xmlns:a16="http://schemas.microsoft.com/office/drawing/2014/main" id="{1D07A11C-E280-644C-A290-F760E28BC8AD}"/>
              </a:ext>
            </a:extLst>
          </p:cNvPr>
          <p:cNvSpPr>
            <a:spLocks noGrp="1"/>
          </p:cNvSpPr>
          <p:nvPr>
            <p:ph type="body" sz="quarter" idx="13"/>
          </p:nvPr>
        </p:nvSpPr>
        <p:spPr>
          <a:xfrm>
            <a:off x="1246872" y="4725838"/>
            <a:ext cx="7550287" cy="341632"/>
          </a:xfrm>
        </p:spPr>
        <p:txBody>
          <a:bodyPr>
            <a:spAutoFit/>
          </a:bodyPr>
          <a:lstStyle>
            <a:lvl1pPr marL="0" indent="0">
              <a:buNone/>
              <a:defRPr sz="1800">
                <a:solidFill>
                  <a:schemeClr val="bg1"/>
                </a:solidFill>
                <a:effectLst>
                  <a:outerShdw blurRad="50800" dist="38100" dir="2700000" algn="tl" rotWithShape="0">
                    <a:prstClr val="black">
                      <a:alpha val="4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195878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Tittellysbilde lys grønn">
    <p:bg>
      <p:bgPr>
        <a:solidFill>
          <a:schemeClr val="accent5">
            <a:alpha val="50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3A48B07D-F5C7-F845-8174-BF550AAF9F11}"/>
              </a:ext>
            </a:extLst>
          </p:cNvPr>
          <p:cNvPicPr>
            <a:picLocks noChangeAspect="1"/>
          </p:cNvPicPr>
          <p:nvPr/>
        </p:nvPicPr>
        <p:blipFill>
          <a:blip r:embed="rId2"/>
          <a:srcRect/>
          <a:stretch/>
        </p:blipFill>
        <p:spPr>
          <a:xfrm rot="10994165">
            <a:off x="9785424" y="3183759"/>
            <a:ext cx="3658944" cy="5813130"/>
          </a:xfrm>
          <a:prstGeom prst="rect">
            <a:avLst/>
          </a:prstGeom>
        </p:spPr>
      </p:pic>
      <p:pic>
        <p:nvPicPr>
          <p:cNvPr id="5" name="Bilde 4">
            <a:extLst>
              <a:ext uri="{FF2B5EF4-FFF2-40B4-BE49-F238E27FC236}">
                <a16:creationId xmlns:a16="http://schemas.microsoft.com/office/drawing/2014/main" id="{C7591BD9-EB75-5249-B41D-596013BD5E40}"/>
              </a:ext>
            </a:extLst>
          </p:cNvPr>
          <p:cNvPicPr>
            <a:picLocks noChangeAspect="1"/>
          </p:cNvPicPr>
          <p:nvPr/>
        </p:nvPicPr>
        <p:blipFill>
          <a:blip r:embed="rId3"/>
          <a:srcRect/>
          <a:stretch/>
        </p:blipFill>
        <p:spPr>
          <a:xfrm rot="19039769">
            <a:off x="7910338" y="2316060"/>
            <a:ext cx="2202710" cy="2605236"/>
          </a:xfrm>
          <a:prstGeom prst="rect">
            <a:avLst/>
          </a:prstGeom>
        </p:spPr>
      </p:pic>
      <p:pic>
        <p:nvPicPr>
          <p:cNvPr id="6" name="Bilde 5">
            <a:extLst>
              <a:ext uri="{FF2B5EF4-FFF2-40B4-BE49-F238E27FC236}">
                <a16:creationId xmlns:a16="http://schemas.microsoft.com/office/drawing/2014/main" id="{E5591DAB-E719-6C4A-BC55-C83214A8344E}"/>
              </a:ext>
            </a:extLst>
          </p:cNvPr>
          <p:cNvPicPr>
            <a:picLocks noChangeAspect="1"/>
          </p:cNvPicPr>
          <p:nvPr/>
        </p:nvPicPr>
        <p:blipFill>
          <a:blip r:embed="rId4"/>
          <a:srcRect/>
          <a:stretch/>
        </p:blipFill>
        <p:spPr>
          <a:xfrm>
            <a:off x="8579326" y="-1437004"/>
            <a:ext cx="4250084" cy="4057773"/>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0" name="Tittel 1">
            <a:extLst>
              <a:ext uri="{FF2B5EF4-FFF2-40B4-BE49-F238E27FC236}">
                <a16:creationId xmlns:a16="http://schemas.microsoft.com/office/drawing/2014/main" id="{BD9803D9-3D4D-8B45-A82A-53A0CF7E96A4}"/>
              </a:ext>
            </a:extLst>
          </p:cNvPr>
          <p:cNvSpPr>
            <a:spLocks noGrp="1"/>
          </p:cNvSpPr>
          <p:nvPr>
            <p:ph type="ctrTitle"/>
          </p:nvPr>
        </p:nvSpPr>
        <p:spPr>
          <a:xfrm>
            <a:off x="1246872" y="2364022"/>
            <a:ext cx="6186569" cy="535531"/>
          </a:xfrm>
        </p:spPr>
        <p:txBody>
          <a:bodyPr wrap="square" anchor="t" anchorCtr="0">
            <a:spAutoFit/>
          </a:bodyPr>
          <a:lstStyle>
            <a:lvl1pPr algn="l">
              <a:defRPr sz="3200">
                <a:solidFill>
                  <a:srgbClr val="000000"/>
                </a:solidFill>
              </a:defRPr>
            </a:lvl1pPr>
          </a:lstStyle>
          <a:p>
            <a:r>
              <a:rPr lang="nb-NO"/>
              <a:t>Klikk for å redigere tittelstil</a:t>
            </a:r>
          </a:p>
        </p:txBody>
      </p:sp>
      <p:sp>
        <p:nvSpPr>
          <p:cNvPr id="11" name="Undertittel 2">
            <a:extLst>
              <a:ext uri="{FF2B5EF4-FFF2-40B4-BE49-F238E27FC236}">
                <a16:creationId xmlns:a16="http://schemas.microsoft.com/office/drawing/2014/main" id="{CE876414-ED15-2245-8829-E5775312B6EC}"/>
              </a:ext>
            </a:extLst>
          </p:cNvPr>
          <p:cNvSpPr>
            <a:spLocks noGrp="1"/>
          </p:cNvSpPr>
          <p:nvPr>
            <p:ph type="subTitle" idx="1"/>
          </p:nvPr>
        </p:nvSpPr>
        <p:spPr>
          <a:xfrm>
            <a:off x="1246872" y="3549176"/>
            <a:ext cx="6186569" cy="1655762"/>
          </a:xfrm>
        </p:spPr>
        <p:txBody>
          <a:bodyPr>
            <a:normAutofit/>
          </a:bodyPr>
          <a:lstStyle>
            <a:lvl1pPr marL="0" indent="0" algn="l">
              <a:buNone/>
              <a:defRPr sz="1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2" name="Plassholder for tekst 8">
            <a:extLst>
              <a:ext uri="{FF2B5EF4-FFF2-40B4-BE49-F238E27FC236}">
                <a16:creationId xmlns:a16="http://schemas.microsoft.com/office/drawing/2014/main" id="{44CB7B6C-65CF-B84D-B7BA-BCC203440E78}"/>
              </a:ext>
            </a:extLst>
          </p:cNvPr>
          <p:cNvSpPr>
            <a:spLocks noGrp="1"/>
          </p:cNvSpPr>
          <p:nvPr>
            <p:ph type="body" sz="quarter" idx="13"/>
          </p:nvPr>
        </p:nvSpPr>
        <p:spPr>
          <a:xfrm>
            <a:off x="1246872" y="1950563"/>
            <a:ext cx="6186569" cy="384793"/>
          </a:xfrm>
        </p:spPr>
        <p:txBody>
          <a:bodyPr>
            <a:normAutofit/>
          </a:bodyPr>
          <a:lstStyle>
            <a:lvl1pPr marL="0" indent="0">
              <a:buNone/>
              <a:defRPr sz="18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3909920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1_Tittellysbilde blå">
    <p:bg>
      <p:bgPr>
        <a:solidFill>
          <a:schemeClr val="accent6"/>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a:off x="8933896" y="3181920"/>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pic>
        <p:nvPicPr>
          <p:cNvPr id="10" name="Bilde 9">
            <a:extLst>
              <a:ext uri="{FF2B5EF4-FFF2-40B4-BE49-F238E27FC236}">
                <a16:creationId xmlns:a16="http://schemas.microsoft.com/office/drawing/2014/main" id="{F09D0B27-39AF-874A-B2AE-AC7821761BC1}"/>
              </a:ext>
            </a:extLst>
          </p:cNvPr>
          <p:cNvPicPr>
            <a:picLocks noChangeAspect="1"/>
          </p:cNvPicPr>
          <p:nvPr userDrawn="1"/>
        </p:nvPicPr>
        <p:blipFill>
          <a:blip r:embed="rId4"/>
          <a:srcRect/>
          <a:stretch/>
        </p:blipFill>
        <p:spPr>
          <a:xfrm>
            <a:off x="8036275" y="2281112"/>
            <a:ext cx="1795240" cy="1294748"/>
          </a:xfrm>
          <a:prstGeom prst="rect">
            <a:avLst/>
          </a:prstGeom>
        </p:spPr>
      </p:pic>
      <p:pic>
        <p:nvPicPr>
          <p:cNvPr id="11" name="Bilde 10">
            <a:extLst>
              <a:ext uri="{FF2B5EF4-FFF2-40B4-BE49-F238E27FC236}">
                <a16:creationId xmlns:a16="http://schemas.microsoft.com/office/drawing/2014/main" id="{4A42E85C-C449-EF4D-A848-94F74657A632}"/>
              </a:ext>
            </a:extLst>
          </p:cNvPr>
          <p:cNvPicPr>
            <a:picLocks noChangeAspect="1"/>
          </p:cNvPicPr>
          <p:nvPr userDrawn="1"/>
        </p:nvPicPr>
        <p:blipFill>
          <a:blip r:embed="rId5"/>
          <a:srcRect/>
          <a:stretch/>
        </p:blipFill>
        <p:spPr>
          <a:xfrm rot="8100000">
            <a:off x="9114462" y="-1602580"/>
            <a:ext cx="4241800" cy="3822700"/>
          </a:xfrm>
          <a:prstGeom prst="rect">
            <a:avLst/>
          </a:prstGeom>
        </p:spPr>
      </p:pic>
      <p:sp>
        <p:nvSpPr>
          <p:cNvPr id="9" name="Tittel 1">
            <a:extLst>
              <a:ext uri="{FF2B5EF4-FFF2-40B4-BE49-F238E27FC236}">
                <a16:creationId xmlns:a16="http://schemas.microsoft.com/office/drawing/2014/main" id="{07DD3354-6523-B048-89CD-AA2A2B4B3EEA}"/>
              </a:ext>
            </a:extLst>
          </p:cNvPr>
          <p:cNvSpPr>
            <a:spLocks noGrp="1"/>
          </p:cNvSpPr>
          <p:nvPr>
            <p:ph type="ctrTitle"/>
          </p:nvPr>
        </p:nvSpPr>
        <p:spPr>
          <a:xfrm>
            <a:off x="1246872" y="2364022"/>
            <a:ext cx="6186569" cy="535531"/>
          </a:xfrm>
        </p:spPr>
        <p:txBody>
          <a:bodyPr wrap="square" anchor="t" anchorCtr="0">
            <a:spAutoFit/>
          </a:bodyPr>
          <a:lstStyle>
            <a:lvl1pPr algn="l">
              <a:defRPr sz="3200">
                <a:solidFill>
                  <a:srgbClr val="000000"/>
                </a:solidFill>
              </a:defRPr>
            </a:lvl1pPr>
          </a:lstStyle>
          <a:p>
            <a:r>
              <a:rPr lang="nb-NO"/>
              <a:t>Klikk for å redigere tittelstil</a:t>
            </a:r>
          </a:p>
        </p:txBody>
      </p:sp>
      <p:sp>
        <p:nvSpPr>
          <p:cNvPr id="14" name="Undertittel 2">
            <a:extLst>
              <a:ext uri="{FF2B5EF4-FFF2-40B4-BE49-F238E27FC236}">
                <a16:creationId xmlns:a16="http://schemas.microsoft.com/office/drawing/2014/main" id="{BA51CFA7-54A5-1C40-8AFA-8C7FDF02F692}"/>
              </a:ext>
            </a:extLst>
          </p:cNvPr>
          <p:cNvSpPr>
            <a:spLocks noGrp="1"/>
          </p:cNvSpPr>
          <p:nvPr>
            <p:ph type="subTitle" idx="1"/>
          </p:nvPr>
        </p:nvSpPr>
        <p:spPr>
          <a:xfrm>
            <a:off x="1246872" y="3549176"/>
            <a:ext cx="6186569" cy="1655762"/>
          </a:xfrm>
        </p:spPr>
        <p:txBody>
          <a:bodyPr>
            <a:normAutofit/>
          </a:bodyPr>
          <a:lstStyle>
            <a:lvl1pPr marL="0" indent="0" algn="l">
              <a:buNone/>
              <a:defRPr sz="1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6" name="Plassholder for tekst 8">
            <a:extLst>
              <a:ext uri="{FF2B5EF4-FFF2-40B4-BE49-F238E27FC236}">
                <a16:creationId xmlns:a16="http://schemas.microsoft.com/office/drawing/2014/main" id="{BF384524-B3CA-344D-A198-8729403C6E02}"/>
              </a:ext>
            </a:extLst>
          </p:cNvPr>
          <p:cNvSpPr>
            <a:spLocks noGrp="1"/>
          </p:cNvSpPr>
          <p:nvPr>
            <p:ph type="body" sz="quarter" idx="13"/>
          </p:nvPr>
        </p:nvSpPr>
        <p:spPr>
          <a:xfrm>
            <a:off x="1246872" y="1942814"/>
            <a:ext cx="6186569" cy="384793"/>
          </a:xfrm>
        </p:spPr>
        <p:txBody>
          <a:bodyPr>
            <a:normAutofit/>
          </a:bodyPr>
          <a:lstStyle>
            <a:lvl1pPr marL="0" indent="0">
              <a:buNone/>
              <a:defRPr sz="18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2453293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2_Tittellysbilde lys gul">
    <p:bg>
      <p:bgPr>
        <a:solidFill>
          <a:schemeClr val="bg2">
            <a:alpha val="50000"/>
          </a:schemeClr>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8B0509C-4240-8A43-838C-789DA4D99CC9}"/>
              </a:ext>
            </a:extLst>
          </p:cNvPr>
          <p:cNvPicPr>
            <a:picLocks noChangeAspect="1"/>
          </p:cNvPicPr>
          <p:nvPr/>
        </p:nvPicPr>
        <p:blipFill>
          <a:blip r:embed="rId2"/>
          <a:srcRect/>
          <a:stretch/>
        </p:blipFill>
        <p:spPr>
          <a:xfrm>
            <a:off x="8908736" y="4310743"/>
            <a:ext cx="4700342" cy="4751249"/>
          </a:xfrm>
          <a:prstGeom prst="rect">
            <a:avLst/>
          </a:prstGeom>
        </p:spPr>
      </p:pic>
      <p:pic>
        <p:nvPicPr>
          <p:cNvPr id="6" name="Bilde 5">
            <a:extLst>
              <a:ext uri="{FF2B5EF4-FFF2-40B4-BE49-F238E27FC236}">
                <a16:creationId xmlns:a16="http://schemas.microsoft.com/office/drawing/2014/main" id="{E5591DAB-E719-6C4A-BC55-C83214A8344E}"/>
              </a:ext>
            </a:extLst>
          </p:cNvPr>
          <p:cNvPicPr>
            <a:picLocks noChangeAspect="1"/>
          </p:cNvPicPr>
          <p:nvPr/>
        </p:nvPicPr>
        <p:blipFill>
          <a:blip r:embed="rId3"/>
          <a:srcRect/>
          <a:stretch/>
        </p:blipFill>
        <p:spPr>
          <a:xfrm rot="20791368">
            <a:off x="9930675" y="2195100"/>
            <a:ext cx="1740284" cy="2003964"/>
          </a:xfrm>
          <a:prstGeom prst="rect">
            <a:avLst/>
          </a:prstGeom>
        </p:spPr>
      </p:pic>
      <p:pic>
        <p:nvPicPr>
          <p:cNvPr id="11" name="Bilde 10">
            <a:extLst>
              <a:ext uri="{FF2B5EF4-FFF2-40B4-BE49-F238E27FC236}">
                <a16:creationId xmlns:a16="http://schemas.microsoft.com/office/drawing/2014/main" id="{BA3A2601-27E4-0F4E-9DF9-79C3403ABC9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8" name="Tittel 1">
            <a:extLst>
              <a:ext uri="{FF2B5EF4-FFF2-40B4-BE49-F238E27FC236}">
                <a16:creationId xmlns:a16="http://schemas.microsoft.com/office/drawing/2014/main" id="{03199639-A423-CE4B-8A89-8C358DDDE940}"/>
              </a:ext>
            </a:extLst>
          </p:cNvPr>
          <p:cNvSpPr>
            <a:spLocks noGrp="1"/>
          </p:cNvSpPr>
          <p:nvPr>
            <p:ph type="ctrTitle"/>
          </p:nvPr>
        </p:nvSpPr>
        <p:spPr>
          <a:xfrm>
            <a:off x="1246872" y="2364022"/>
            <a:ext cx="6186569" cy="535531"/>
          </a:xfrm>
        </p:spPr>
        <p:txBody>
          <a:bodyPr wrap="square" anchor="t" anchorCtr="0">
            <a:spAutoFit/>
          </a:bodyPr>
          <a:lstStyle>
            <a:lvl1pPr algn="l">
              <a:defRPr sz="3200">
                <a:solidFill>
                  <a:srgbClr val="000000"/>
                </a:solidFill>
              </a:defRPr>
            </a:lvl1pPr>
          </a:lstStyle>
          <a:p>
            <a:r>
              <a:rPr lang="nb-NO"/>
              <a:t>Klikk for å redigere tittelstil</a:t>
            </a:r>
          </a:p>
        </p:txBody>
      </p:sp>
      <p:sp>
        <p:nvSpPr>
          <p:cNvPr id="10" name="Undertittel 2">
            <a:extLst>
              <a:ext uri="{FF2B5EF4-FFF2-40B4-BE49-F238E27FC236}">
                <a16:creationId xmlns:a16="http://schemas.microsoft.com/office/drawing/2014/main" id="{CDC861BC-9313-7949-92AA-DEC78BB2E831}"/>
              </a:ext>
            </a:extLst>
          </p:cNvPr>
          <p:cNvSpPr>
            <a:spLocks noGrp="1"/>
          </p:cNvSpPr>
          <p:nvPr>
            <p:ph type="subTitle" idx="1"/>
          </p:nvPr>
        </p:nvSpPr>
        <p:spPr>
          <a:xfrm>
            <a:off x="1246872" y="3549176"/>
            <a:ext cx="6186569" cy="1655762"/>
          </a:xfrm>
        </p:spPr>
        <p:txBody>
          <a:bodyPr>
            <a:normAutofit/>
          </a:bodyPr>
          <a:lstStyle>
            <a:lvl1pPr marL="0" indent="0" algn="l">
              <a:buNone/>
              <a:defRPr sz="1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2" name="Plassholder for tekst 8">
            <a:extLst>
              <a:ext uri="{FF2B5EF4-FFF2-40B4-BE49-F238E27FC236}">
                <a16:creationId xmlns:a16="http://schemas.microsoft.com/office/drawing/2014/main" id="{DC3B31E2-4F8C-1D42-AD8F-AA4E1A2DA954}"/>
              </a:ext>
            </a:extLst>
          </p:cNvPr>
          <p:cNvSpPr>
            <a:spLocks noGrp="1"/>
          </p:cNvSpPr>
          <p:nvPr>
            <p:ph type="body" sz="quarter" idx="13"/>
          </p:nvPr>
        </p:nvSpPr>
        <p:spPr>
          <a:xfrm>
            <a:off x="1246872" y="1942814"/>
            <a:ext cx="6186569" cy="384793"/>
          </a:xfrm>
        </p:spPr>
        <p:txBody>
          <a:bodyPr>
            <a:normAutofit/>
          </a:bodyPr>
          <a:lstStyle>
            <a:lvl1pPr marL="0" indent="0">
              <a:buNone/>
              <a:defRPr sz="18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249600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3_Tittellysbilde mint">
    <p:bg>
      <p:bgPr>
        <a:solidFill>
          <a:srgbClr val="6DE3D2">
            <a:alpha val="50000"/>
          </a:srgbClr>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8B0509C-4240-8A43-838C-789DA4D99CC9}"/>
              </a:ext>
            </a:extLst>
          </p:cNvPr>
          <p:cNvPicPr>
            <a:picLocks noChangeAspect="1"/>
          </p:cNvPicPr>
          <p:nvPr/>
        </p:nvPicPr>
        <p:blipFill>
          <a:blip r:embed="rId2"/>
          <a:srcRect/>
          <a:stretch/>
        </p:blipFill>
        <p:spPr>
          <a:xfrm>
            <a:off x="8594957" y="4251367"/>
            <a:ext cx="4700342" cy="4751249"/>
          </a:xfrm>
          <a:prstGeom prst="rect">
            <a:avLst/>
          </a:prstGeom>
        </p:spPr>
      </p:pic>
      <p:pic>
        <p:nvPicPr>
          <p:cNvPr id="6" name="Bilde 5">
            <a:extLst>
              <a:ext uri="{FF2B5EF4-FFF2-40B4-BE49-F238E27FC236}">
                <a16:creationId xmlns:a16="http://schemas.microsoft.com/office/drawing/2014/main" id="{E5591DAB-E719-6C4A-BC55-C83214A8344E}"/>
              </a:ext>
            </a:extLst>
          </p:cNvPr>
          <p:cNvPicPr>
            <a:picLocks noChangeAspect="1"/>
          </p:cNvPicPr>
          <p:nvPr/>
        </p:nvPicPr>
        <p:blipFill>
          <a:blip r:embed="rId3"/>
          <a:srcRect/>
          <a:stretch/>
        </p:blipFill>
        <p:spPr>
          <a:xfrm rot="20791368">
            <a:off x="10057080" y="2946198"/>
            <a:ext cx="1603818" cy="1531247"/>
          </a:xfrm>
          <a:prstGeom prst="rect">
            <a:avLst/>
          </a:prstGeom>
        </p:spPr>
      </p:pic>
      <p:pic>
        <p:nvPicPr>
          <p:cNvPr id="8" name="Bilde 7">
            <a:extLst>
              <a:ext uri="{FF2B5EF4-FFF2-40B4-BE49-F238E27FC236}">
                <a16:creationId xmlns:a16="http://schemas.microsoft.com/office/drawing/2014/main" id="{099F0C3B-442D-524E-958E-391F010713B7}"/>
              </a:ext>
            </a:extLst>
          </p:cNvPr>
          <p:cNvPicPr>
            <a:picLocks noChangeAspect="1"/>
          </p:cNvPicPr>
          <p:nvPr/>
        </p:nvPicPr>
        <p:blipFill>
          <a:blip r:embed="rId4"/>
          <a:srcRect/>
          <a:stretch/>
        </p:blipFill>
        <p:spPr>
          <a:xfrm>
            <a:off x="10619262" y="-1159439"/>
            <a:ext cx="4353827" cy="3849699"/>
          </a:xfrm>
          <a:prstGeom prst="rect">
            <a:avLst/>
          </a:prstGeom>
        </p:spPr>
      </p:pic>
      <p:pic>
        <p:nvPicPr>
          <p:cNvPr id="11" name="Bilde 10">
            <a:extLst>
              <a:ext uri="{FF2B5EF4-FFF2-40B4-BE49-F238E27FC236}">
                <a16:creationId xmlns:a16="http://schemas.microsoft.com/office/drawing/2014/main" id="{54B324B1-0470-E446-988E-7BB4AC863335}"/>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0" name="Tittel 1">
            <a:extLst>
              <a:ext uri="{FF2B5EF4-FFF2-40B4-BE49-F238E27FC236}">
                <a16:creationId xmlns:a16="http://schemas.microsoft.com/office/drawing/2014/main" id="{93D4069F-0E07-1247-B416-FFC3962CEA3D}"/>
              </a:ext>
            </a:extLst>
          </p:cNvPr>
          <p:cNvSpPr>
            <a:spLocks noGrp="1"/>
          </p:cNvSpPr>
          <p:nvPr>
            <p:ph type="ctrTitle"/>
          </p:nvPr>
        </p:nvSpPr>
        <p:spPr>
          <a:xfrm>
            <a:off x="1246872" y="2364022"/>
            <a:ext cx="6730480" cy="535531"/>
          </a:xfrm>
        </p:spPr>
        <p:txBody>
          <a:bodyPr wrap="square" anchor="t" anchorCtr="0">
            <a:spAutoFit/>
          </a:bodyPr>
          <a:lstStyle>
            <a:lvl1pPr algn="l">
              <a:defRPr sz="3200">
                <a:solidFill>
                  <a:srgbClr val="000000"/>
                </a:solidFill>
              </a:defRPr>
            </a:lvl1pPr>
          </a:lstStyle>
          <a:p>
            <a:r>
              <a:rPr lang="nb-NO"/>
              <a:t>Klikk for å redigere tittelstil</a:t>
            </a:r>
          </a:p>
        </p:txBody>
      </p:sp>
      <p:sp>
        <p:nvSpPr>
          <p:cNvPr id="12" name="Undertittel 2">
            <a:extLst>
              <a:ext uri="{FF2B5EF4-FFF2-40B4-BE49-F238E27FC236}">
                <a16:creationId xmlns:a16="http://schemas.microsoft.com/office/drawing/2014/main" id="{413338BE-890D-E745-9DC0-4DD289023F44}"/>
              </a:ext>
            </a:extLst>
          </p:cNvPr>
          <p:cNvSpPr>
            <a:spLocks noGrp="1"/>
          </p:cNvSpPr>
          <p:nvPr>
            <p:ph type="subTitle" idx="1"/>
          </p:nvPr>
        </p:nvSpPr>
        <p:spPr>
          <a:xfrm>
            <a:off x="1246872" y="3549176"/>
            <a:ext cx="6769894" cy="1655762"/>
          </a:xfrm>
        </p:spPr>
        <p:txBody>
          <a:bodyPr>
            <a:normAutofit/>
          </a:bodyPr>
          <a:lstStyle>
            <a:lvl1pPr marL="0" indent="0" algn="l">
              <a:buNone/>
              <a:defRPr sz="1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3" name="Plassholder for tekst 8">
            <a:extLst>
              <a:ext uri="{FF2B5EF4-FFF2-40B4-BE49-F238E27FC236}">
                <a16:creationId xmlns:a16="http://schemas.microsoft.com/office/drawing/2014/main" id="{FA419BE4-6ADE-2D49-AAE4-1B69817485E4}"/>
              </a:ext>
            </a:extLst>
          </p:cNvPr>
          <p:cNvSpPr>
            <a:spLocks noGrp="1"/>
          </p:cNvSpPr>
          <p:nvPr>
            <p:ph type="body" sz="quarter" idx="13"/>
          </p:nvPr>
        </p:nvSpPr>
        <p:spPr>
          <a:xfrm>
            <a:off x="1246872" y="1942814"/>
            <a:ext cx="6746245" cy="384793"/>
          </a:xfrm>
        </p:spPr>
        <p:txBody>
          <a:bodyPr>
            <a:normAutofit/>
          </a:bodyPr>
          <a:lstStyle>
            <a:lvl1pPr marL="0" indent="0">
              <a:buNone/>
              <a:defRPr sz="18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3354976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4_Tittellysbilde og eget bilde">
    <p:bg>
      <p:bgPr>
        <a:solidFill>
          <a:schemeClr val="accent3">
            <a:alpha val="50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rot="2700000">
            <a:off x="9395922" y="4953828"/>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1" name="Plassholder for bilde 6">
            <a:extLst>
              <a:ext uri="{FF2B5EF4-FFF2-40B4-BE49-F238E27FC236}">
                <a16:creationId xmlns:a16="http://schemas.microsoft.com/office/drawing/2014/main" id="{0600E54E-CB6B-CD4F-8588-F57046088BFE}"/>
              </a:ext>
            </a:extLst>
          </p:cNvPr>
          <p:cNvSpPr>
            <a:spLocks noGrp="1"/>
          </p:cNvSpPr>
          <p:nvPr>
            <p:ph type="pic" sz="quarter" idx="14"/>
          </p:nvPr>
        </p:nvSpPr>
        <p:spPr>
          <a:xfrm>
            <a:off x="0" y="0"/>
            <a:ext cx="6096000" cy="6857999"/>
          </a:xfrm>
          <a:solidFill>
            <a:schemeClr val="bg1"/>
          </a:solidFill>
        </p:spPr>
        <p:txBody>
          <a:bodyPr/>
          <a:lstStyle/>
          <a:p>
            <a:r>
              <a:rPr lang="nb-NO"/>
              <a:t>Klikk på ikonet for å legge til et bilde</a:t>
            </a:r>
          </a:p>
        </p:txBody>
      </p:sp>
      <p:sp>
        <p:nvSpPr>
          <p:cNvPr id="12" name="Tittel 1">
            <a:extLst>
              <a:ext uri="{FF2B5EF4-FFF2-40B4-BE49-F238E27FC236}">
                <a16:creationId xmlns:a16="http://schemas.microsoft.com/office/drawing/2014/main" id="{D23CAD42-DCA4-E741-A105-BC7FB7704895}"/>
              </a:ext>
            </a:extLst>
          </p:cNvPr>
          <p:cNvSpPr>
            <a:spLocks noGrp="1"/>
          </p:cNvSpPr>
          <p:nvPr>
            <p:ph type="ctrTitle"/>
          </p:nvPr>
        </p:nvSpPr>
        <p:spPr>
          <a:xfrm>
            <a:off x="6734586" y="2203040"/>
            <a:ext cx="4616585" cy="978729"/>
          </a:xfrm>
        </p:spPr>
        <p:txBody>
          <a:bodyPr wrap="square" anchor="b" anchorCtr="0">
            <a:spAutoFit/>
          </a:bodyPr>
          <a:lstStyle>
            <a:lvl1pPr algn="l">
              <a:defRPr sz="3200">
                <a:solidFill>
                  <a:schemeClr val="tx1"/>
                </a:solidFill>
              </a:defRPr>
            </a:lvl1pPr>
          </a:lstStyle>
          <a:p>
            <a:r>
              <a:rPr lang="nb-NO"/>
              <a:t>Klikk for å redigere tittelstil</a:t>
            </a:r>
          </a:p>
        </p:txBody>
      </p:sp>
      <p:sp>
        <p:nvSpPr>
          <p:cNvPr id="13" name="Plassholder for tekst 8">
            <a:extLst>
              <a:ext uri="{FF2B5EF4-FFF2-40B4-BE49-F238E27FC236}">
                <a16:creationId xmlns:a16="http://schemas.microsoft.com/office/drawing/2014/main" id="{BDF353A1-8AFC-9C43-AE6F-5FE00F53C062}"/>
              </a:ext>
            </a:extLst>
          </p:cNvPr>
          <p:cNvSpPr>
            <a:spLocks noGrp="1"/>
          </p:cNvSpPr>
          <p:nvPr>
            <p:ph type="body" sz="quarter" idx="15"/>
          </p:nvPr>
        </p:nvSpPr>
        <p:spPr>
          <a:xfrm>
            <a:off x="6734587" y="3233394"/>
            <a:ext cx="4648116" cy="1532335"/>
          </a:xfrm>
        </p:spPr>
        <p:txBody>
          <a:bodyPr>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75519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_Tittellysbilde og eget bilde">
    <p:bg>
      <p:bgPr>
        <a:solidFill>
          <a:schemeClr val="accent6"/>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rot="2700000">
            <a:off x="9395922" y="4953828"/>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1" name="Plassholder for bilde 6">
            <a:extLst>
              <a:ext uri="{FF2B5EF4-FFF2-40B4-BE49-F238E27FC236}">
                <a16:creationId xmlns:a16="http://schemas.microsoft.com/office/drawing/2014/main" id="{0600E54E-CB6B-CD4F-8588-F57046088BFE}"/>
              </a:ext>
            </a:extLst>
          </p:cNvPr>
          <p:cNvSpPr>
            <a:spLocks noGrp="1"/>
          </p:cNvSpPr>
          <p:nvPr>
            <p:ph type="pic" sz="quarter" idx="14"/>
          </p:nvPr>
        </p:nvSpPr>
        <p:spPr>
          <a:xfrm>
            <a:off x="0" y="0"/>
            <a:ext cx="6096000" cy="6857999"/>
          </a:xfrm>
          <a:solidFill>
            <a:schemeClr val="bg1"/>
          </a:solidFill>
        </p:spPr>
        <p:txBody>
          <a:bodyPr/>
          <a:lstStyle/>
          <a:p>
            <a:r>
              <a:rPr lang="nb-NO"/>
              <a:t>Klikk på ikonet for å legge til et bilde</a:t>
            </a:r>
          </a:p>
        </p:txBody>
      </p:sp>
      <p:sp>
        <p:nvSpPr>
          <p:cNvPr id="12" name="Tittel 1">
            <a:extLst>
              <a:ext uri="{FF2B5EF4-FFF2-40B4-BE49-F238E27FC236}">
                <a16:creationId xmlns:a16="http://schemas.microsoft.com/office/drawing/2014/main" id="{D23CAD42-DCA4-E741-A105-BC7FB7704895}"/>
              </a:ext>
            </a:extLst>
          </p:cNvPr>
          <p:cNvSpPr>
            <a:spLocks noGrp="1"/>
          </p:cNvSpPr>
          <p:nvPr>
            <p:ph type="ctrTitle"/>
          </p:nvPr>
        </p:nvSpPr>
        <p:spPr>
          <a:xfrm>
            <a:off x="6734586" y="2203040"/>
            <a:ext cx="4616585" cy="978729"/>
          </a:xfrm>
        </p:spPr>
        <p:txBody>
          <a:bodyPr wrap="square" anchor="b" anchorCtr="0">
            <a:spAutoFit/>
          </a:bodyPr>
          <a:lstStyle>
            <a:lvl1pPr algn="l">
              <a:defRPr sz="3200">
                <a:solidFill>
                  <a:schemeClr val="tx1"/>
                </a:solidFill>
              </a:defRPr>
            </a:lvl1pPr>
          </a:lstStyle>
          <a:p>
            <a:r>
              <a:rPr lang="nb-NO"/>
              <a:t>Klikk for å redigere tittelstil</a:t>
            </a:r>
          </a:p>
        </p:txBody>
      </p:sp>
      <p:sp>
        <p:nvSpPr>
          <p:cNvPr id="13" name="Plassholder for tekst 8">
            <a:extLst>
              <a:ext uri="{FF2B5EF4-FFF2-40B4-BE49-F238E27FC236}">
                <a16:creationId xmlns:a16="http://schemas.microsoft.com/office/drawing/2014/main" id="{BDF353A1-8AFC-9C43-AE6F-5FE00F53C062}"/>
              </a:ext>
            </a:extLst>
          </p:cNvPr>
          <p:cNvSpPr>
            <a:spLocks noGrp="1"/>
          </p:cNvSpPr>
          <p:nvPr>
            <p:ph type="body" sz="quarter" idx="15"/>
          </p:nvPr>
        </p:nvSpPr>
        <p:spPr>
          <a:xfrm>
            <a:off x="6734587" y="3233395"/>
            <a:ext cx="4648116" cy="1098382"/>
          </a:xfrm>
        </p:spPr>
        <p:txBody>
          <a:bodyPr>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2025776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Tittellysbilde og eget bilde">
    <p:bg>
      <p:bgPr>
        <a:solidFill>
          <a:schemeClr val="accent4">
            <a:alpha val="60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rot="2700000">
            <a:off x="9395922" y="4953828"/>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1" name="Plassholder for bilde 6">
            <a:extLst>
              <a:ext uri="{FF2B5EF4-FFF2-40B4-BE49-F238E27FC236}">
                <a16:creationId xmlns:a16="http://schemas.microsoft.com/office/drawing/2014/main" id="{0600E54E-CB6B-CD4F-8588-F57046088BFE}"/>
              </a:ext>
            </a:extLst>
          </p:cNvPr>
          <p:cNvSpPr>
            <a:spLocks noGrp="1"/>
          </p:cNvSpPr>
          <p:nvPr>
            <p:ph type="pic" sz="quarter" idx="14"/>
          </p:nvPr>
        </p:nvSpPr>
        <p:spPr>
          <a:xfrm>
            <a:off x="0" y="0"/>
            <a:ext cx="6096000" cy="6857999"/>
          </a:xfrm>
          <a:solidFill>
            <a:schemeClr val="bg1"/>
          </a:solidFill>
        </p:spPr>
        <p:txBody>
          <a:bodyPr/>
          <a:lstStyle/>
          <a:p>
            <a:r>
              <a:rPr lang="nb-NO"/>
              <a:t>Klikk på ikonet for å legge til et bilde</a:t>
            </a:r>
          </a:p>
        </p:txBody>
      </p:sp>
      <p:sp>
        <p:nvSpPr>
          <p:cNvPr id="12" name="Tittel 1">
            <a:extLst>
              <a:ext uri="{FF2B5EF4-FFF2-40B4-BE49-F238E27FC236}">
                <a16:creationId xmlns:a16="http://schemas.microsoft.com/office/drawing/2014/main" id="{D23CAD42-DCA4-E741-A105-BC7FB7704895}"/>
              </a:ext>
            </a:extLst>
          </p:cNvPr>
          <p:cNvSpPr>
            <a:spLocks noGrp="1"/>
          </p:cNvSpPr>
          <p:nvPr>
            <p:ph type="ctrTitle"/>
          </p:nvPr>
        </p:nvSpPr>
        <p:spPr>
          <a:xfrm>
            <a:off x="6734586" y="2203040"/>
            <a:ext cx="4616585" cy="978729"/>
          </a:xfrm>
        </p:spPr>
        <p:txBody>
          <a:bodyPr wrap="square" anchor="b" anchorCtr="0">
            <a:spAutoFit/>
          </a:bodyPr>
          <a:lstStyle>
            <a:lvl1pPr algn="l">
              <a:defRPr sz="3200">
                <a:solidFill>
                  <a:schemeClr val="bg1"/>
                </a:solidFill>
              </a:defRPr>
            </a:lvl1pPr>
          </a:lstStyle>
          <a:p>
            <a:r>
              <a:rPr lang="nb-NO"/>
              <a:t>Klikk for å redigere tittelstil</a:t>
            </a:r>
          </a:p>
        </p:txBody>
      </p:sp>
      <p:sp>
        <p:nvSpPr>
          <p:cNvPr id="13" name="Plassholder for tekst 8">
            <a:extLst>
              <a:ext uri="{FF2B5EF4-FFF2-40B4-BE49-F238E27FC236}">
                <a16:creationId xmlns:a16="http://schemas.microsoft.com/office/drawing/2014/main" id="{BDF353A1-8AFC-9C43-AE6F-5FE00F53C062}"/>
              </a:ext>
            </a:extLst>
          </p:cNvPr>
          <p:cNvSpPr>
            <a:spLocks noGrp="1"/>
          </p:cNvSpPr>
          <p:nvPr>
            <p:ph type="body" sz="quarter" idx="15"/>
          </p:nvPr>
        </p:nvSpPr>
        <p:spPr>
          <a:xfrm>
            <a:off x="6734587" y="3233395"/>
            <a:ext cx="4648116" cy="1687318"/>
          </a:xfr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1309726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7_Tittellysbilde og eget bilde">
    <p:bg>
      <p:bgPr>
        <a:solidFill>
          <a:schemeClr val="accent5">
            <a:alpha val="50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rot="2700000">
            <a:off x="9395922" y="4953828"/>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1" name="Plassholder for bilde 6">
            <a:extLst>
              <a:ext uri="{FF2B5EF4-FFF2-40B4-BE49-F238E27FC236}">
                <a16:creationId xmlns:a16="http://schemas.microsoft.com/office/drawing/2014/main" id="{0600E54E-CB6B-CD4F-8588-F57046088BFE}"/>
              </a:ext>
            </a:extLst>
          </p:cNvPr>
          <p:cNvSpPr>
            <a:spLocks noGrp="1"/>
          </p:cNvSpPr>
          <p:nvPr>
            <p:ph type="pic" sz="quarter" idx="14"/>
          </p:nvPr>
        </p:nvSpPr>
        <p:spPr>
          <a:xfrm>
            <a:off x="0" y="0"/>
            <a:ext cx="6096000" cy="6857999"/>
          </a:xfrm>
          <a:solidFill>
            <a:schemeClr val="bg1"/>
          </a:solidFill>
        </p:spPr>
        <p:txBody>
          <a:bodyPr/>
          <a:lstStyle/>
          <a:p>
            <a:r>
              <a:rPr lang="nb-NO"/>
              <a:t>Klikk på ikonet for å legge til et bilde</a:t>
            </a:r>
          </a:p>
        </p:txBody>
      </p:sp>
      <p:sp>
        <p:nvSpPr>
          <p:cNvPr id="12" name="Tittel 1">
            <a:extLst>
              <a:ext uri="{FF2B5EF4-FFF2-40B4-BE49-F238E27FC236}">
                <a16:creationId xmlns:a16="http://schemas.microsoft.com/office/drawing/2014/main" id="{D23CAD42-DCA4-E741-A105-BC7FB7704895}"/>
              </a:ext>
            </a:extLst>
          </p:cNvPr>
          <p:cNvSpPr>
            <a:spLocks noGrp="1"/>
          </p:cNvSpPr>
          <p:nvPr>
            <p:ph type="ctrTitle"/>
          </p:nvPr>
        </p:nvSpPr>
        <p:spPr>
          <a:xfrm>
            <a:off x="6734586" y="2203040"/>
            <a:ext cx="4616585" cy="978729"/>
          </a:xfrm>
        </p:spPr>
        <p:txBody>
          <a:bodyPr wrap="square" anchor="b" anchorCtr="0">
            <a:spAutoFit/>
          </a:bodyPr>
          <a:lstStyle>
            <a:lvl1pPr algn="l">
              <a:defRPr sz="3200">
                <a:solidFill>
                  <a:schemeClr val="tx1"/>
                </a:solidFill>
              </a:defRPr>
            </a:lvl1pPr>
          </a:lstStyle>
          <a:p>
            <a:r>
              <a:rPr lang="nb-NO"/>
              <a:t>Klikk for å redigere tittelstil</a:t>
            </a:r>
          </a:p>
        </p:txBody>
      </p:sp>
      <p:sp>
        <p:nvSpPr>
          <p:cNvPr id="13" name="Plassholder for tekst 8">
            <a:extLst>
              <a:ext uri="{FF2B5EF4-FFF2-40B4-BE49-F238E27FC236}">
                <a16:creationId xmlns:a16="http://schemas.microsoft.com/office/drawing/2014/main" id="{BDF353A1-8AFC-9C43-AE6F-5FE00F53C062}"/>
              </a:ext>
            </a:extLst>
          </p:cNvPr>
          <p:cNvSpPr>
            <a:spLocks noGrp="1"/>
          </p:cNvSpPr>
          <p:nvPr>
            <p:ph type="body" sz="quarter" idx="15"/>
          </p:nvPr>
        </p:nvSpPr>
        <p:spPr>
          <a:xfrm>
            <a:off x="6734587" y="3233394"/>
            <a:ext cx="4648116" cy="1547833"/>
          </a:xfrm>
        </p:spPr>
        <p:txBody>
          <a:bodyPr>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26320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8_Tittellysbilde og eget bilde">
    <p:bg>
      <p:bgPr>
        <a:solidFill>
          <a:schemeClr val="bg2">
            <a:alpha val="50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rot="2700000">
            <a:off x="9395922" y="4953828"/>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1" name="Plassholder for bilde 6">
            <a:extLst>
              <a:ext uri="{FF2B5EF4-FFF2-40B4-BE49-F238E27FC236}">
                <a16:creationId xmlns:a16="http://schemas.microsoft.com/office/drawing/2014/main" id="{0600E54E-CB6B-CD4F-8588-F57046088BFE}"/>
              </a:ext>
            </a:extLst>
          </p:cNvPr>
          <p:cNvSpPr>
            <a:spLocks noGrp="1"/>
          </p:cNvSpPr>
          <p:nvPr>
            <p:ph type="pic" sz="quarter" idx="14"/>
          </p:nvPr>
        </p:nvSpPr>
        <p:spPr>
          <a:xfrm>
            <a:off x="0" y="0"/>
            <a:ext cx="6096000" cy="6857999"/>
          </a:xfrm>
          <a:solidFill>
            <a:schemeClr val="bg1"/>
          </a:solidFill>
        </p:spPr>
        <p:txBody>
          <a:bodyPr/>
          <a:lstStyle/>
          <a:p>
            <a:r>
              <a:rPr lang="nb-NO"/>
              <a:t>Klikk på ikonet for å legge til et bilde</a:t>
            </a:r>
          </a:p>
        </p:txBody>
      </p:sp>
      <p:sp>
        <p:nvSpPr>
          <p:cNvPr id="12" name="Tittel 1">
            <a:extLst>
              <a:ext uri="{FF2B5EF4-FFF2-40B4-BE49-F238E27FC236}">
                <a16:creationId xmlns:a16="http://schemas.microsoft.com/office/drawing/2014/main" id="{D23CAD42-DCA4-E741-A105-BC7FB7704895}"/>
              </a:ext>
            </a:extLst>
          </p:cNvPr>
          <p:cNvSpPr>
            <a:spLocks noGrp="1"/>
          </p:cNvSpPr>
          <p:nvPr>
            <p:ph type="ctrTitle"/>
          </p:nvPr>
        </p:nvSpPr>
        <p:spPr>
          <a:xfrm>
            <a:off x="6734586" y="2203040"/>
            <a:ext cx="4616585" cy="978729"/>
          </a:xfrm>
        </p:spPr>
        <p:txBody>
          <a:bodyPr wrap="square" anchor="b" anchorCtr="0">
            <a:spAutoFit/>
          </a:bodyPr>
          <a:lstStyle>
            <a:lvl1pPr algn="l">
              <a:defRPr sz="3200">
                <a:solidFill>
                  <a:schemeClr val="tx1"/>
                </a:solidFill>
              </a:defRPr>
            </a:lvl1pPr>
          </a:lstStyle>
          <a:p>
            <a:r>
              <a:rPr lang="nb-NO"/>
              <a:t>Klikk for å redigere tittelstil</a:t>
            </a:r>
          </a:p>
        </p:txBody>
      </p:sp>
      <p:sp>
        <p:nvSpPr>
          <p:cNvPr id="13" name="Plassholder for tekst 8">
            <a:extLst>
              <a:ext uri="{FF2B5EF4-FFF2-40B4-BE49-F238E27FC236}">
                <a16:creationId xmlns:a16="http://schemas.microsoft.com/office/drawing/2014/main" id="{BDF353A1-8AFC-9C43-AE6F-5FE00F53C062}"/>
              </a:ext>
            </a:extLst>
          </p:cNvPr>
          <p:cNvSpPr>
            <a:spLocks noGrp="1"/>
          </p:cNvSpPr>
          <p:nvPr>
            <p:ph type="body" sz="quarter" idx="15"/>
          </p:nvPr>
        </p:nvSpPr>
        <p:spPr>
          <a:xfrm>
            <a:off x="6734587" y="3233394"/>
            <a:ext cx="4648116" cy="1509087"/>
          </a:xfrm>
        </p:spPr>
        <p:txBody>
          <a:bodyPr>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1496501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9_Tittellysbilde og eget bilde">
    <p:bg>
      <p:bgPr>
        <a:solidFill>
          <a:schemeClr val="bg1">
            <a:alpha val="50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rot="2700000">
            <a:off x="9395922" y="4953828"/>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1" name="Plassholder for bilde 6">
            <a:extLst>
              <a:ext uri="{FF2B5EF4-FFF2-40B4-BE49-F238E27FC236}">
                <a16:creationId xmlns:a16="http://schemas.microsoft.com/office/drawing/2014/main" id="{0600E54E-CB6B-CD4F-8588-F57046088BFE}"/>
              </a:ext>
            </a:extLst>
          </p:cNvPr>
          <p:cNvSpPr>
            <a:spLocks noGrp="1"/>
          </p:cNvSpPr>
          <p:nvPr>
            <p:ph type="pic" sz="quarter" idx="14"/>
          </p:nvPr>
        </p:nvSpPr>
        <p:spPr>
          <a:xfrm>
            <a:off x="0" y="0"/>
            <a:ext cx="6096000" cy="6857999"/>
          </a:xfrm>
          <a:solidFill>
            <a:schemeClr val="bg1"/>
          </a:solidFill>
        </p:spPr>
        <p:txBody>
          <a:bodyPr/>
          <a:lstStyle/>
          <a:p>
            <a:r>
              <a:rPr lang="nb-NO"/>
              <a:t>Klikk på ikonet for å legge til et bilde</a:t>
            </a:r>
          </a:p>
        </p:txBody>
      </p:sp>
      <p:sp>
        <p:nvSpPr>
          <p:cNvPr id="12" name="Tittel 1">
            <a:extLst>
              <a:ext uri="{FF2B5EF4-FFF2-40B4-BE49-F238E27FC236}">
                <a16:creationId xmlns:a16="http://schemas.microsoft.com/office/drawing/2014/main" id="{D23CAD42-DCA4-E741-A105-BC7FB7704895}"/>
              </a:ext>
            </a:extLst>
          </p:cNvPr>
          <p:cNvSpPr>
            <a:spLocks noGrp="1"/>
          </p:cNvSpPr>
          <p:nvPr>
            <p:ph type="ctrTitle"/>
          </p:nvPr>
        </p:nvSpPr>
        <p:spPr>
          <a:xfrm>
            <a:off x="6734586" y="2203040"/>
            <a:ext cx="4616585" cy="978729"/>
          </a:xfrm>
        </p:spPr>
        <p:txBody>
          <a:bodyPr wrap="square" anchor="b" anchorCtr="0">
            <a:spAutoFit/>
          </a:bodyPr>
          <a:lstStyle>
            <a:lvl1pPr algn="l">
              <a:defRPr sz="3200">
                <a:solidFill>
                  <a:schemeClr val="tx1"/>
                </a:solidFill>
              </a:defRPr>
            </a:lvl1pPr>
          </a:lstStyle>
          <a:p>
            <a:r>
              <a:rPr lang="nb-NO"/>
              <a:t>Klikk for å redigere tittelstil</a:t>
            </a:r>
          </a:p>
        </p:txBody>
      </p:sp>
      <p:sp>
        <p:nvSpPr>
          <p:cNvPr id="13" name="Plassholder for tekst 8">
            <a:extLst>
              <a:ext uri="{FF2B5EF4-FFF2-40B4-BE49-F238E27FC236}">
                <a16:creationId xmlns:a16="http://schemas.microsoft.com/office/drawing/2014/main" id="{BDF353A1-8AFC-9C43-AE6F-5FE00F53C062}"/>
              </a:ext>
            </a:extLst>
          </p:cNvPr>
          <p:cNvSpPr>
            <a:spLocks noGrp="1"/>
          </p:cNvSpPr>
          <p:nvPr>
            <p:ph type="body" sz="quarter" idx="15"/>
          </p:nvPr>
        </p:nvSpPr>
        <p:spPr>
          <a:xfrm>
            <a:off x="6734587" y="3233394"/>
            <a:ext cx="4648116" cy="2090274"/>
          </a:xfrm>
        </p:spPr>
        <p:txBody>
          <a:bodyPr>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325366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tellysbilde og flyfoto">
    <p:bg>
      <p:bgPr>
        <a:solidFill>
          <a:schemeClr val="bg2"/>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F3A71FAE-6EC4-ED4A-880E-C2CFF46ECE7D}"/>
              </a:ext>
            </a:extLst>
          </p:cNvPr>
          <p:cNvPicPr>
            <a:picLocks noChangeAspect="1"/>
          </p:cNvPicPr>
          <p:nvPr userDrawn="1"/>
        </p:nvPicPr>
        <p:blipFill rotWithShape="1">
          <a:blip r:embed="rId2"/>
          <a:srcRect b="12402"/>
          <a:stretch/>
        </p:blipFill>
        <p:spPr>
          <a:xfrm>
            <a:off x="0" y="0"/>
            <a:ext cx="12192000" cy="6858000"/>
          </a:xfrm>
          <a:prstGeom prst="rect">
            <a:avLst/>
          </a:prstGeom>
        </p:spPr>
      </p:pic>
      <p:pic>
        <p:nvPicPr>
          <p:cNvPr id="30" name="Bilde 29">
            <a:extLst>
              <a:ext uri="{FF2B5EF4-FFF2-40B4-BE49-F238E27FC236}">
                <a16:creationId xmlns:a16="http://schemas.microsoft.com/office/drawing/2014/main" id="{15C9108D-C0D3-D64F-B0EB-A6FB2EDFB5A3}"/>
              </a:ext>
            </a:extLst>
          </p:cNvPr>
          <p:cNvPicPr>
            <a:picLocks noChangeAspect="1"/>
          </p:cNvPicPr>
          <p:nvPr userDrawn="1"/>
        </p:nvPicPr>
        <p:blipFill>
          <a:blip r:embed="rId3"/>
          <a:stretch>
            <a:fillRect/>
          </a:stretch>
        </p:blipFill>
        <p:spPr>
          <a:xfrm>
            <a:off x="8954267" y="4528909"/>
            <a:ext cx="6118830" cy="5920957"/>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2" name="Tittel 1">
            <a:extLst>
              <a:ext uri="{FF2B5EF4-FFF2-40B4-BE49-F238E27FC236}">
                <a16:creationId xmlns:a16="http://schemas.microsoft.com/office/drawing/2014/main" id="{5EF8C563-1948-E641-A825-864167BDB719}"/>
              </a:ext>
            </a:extLst>
          </p:cNvPr>
          <p:cNvSpPr>
            <a:spLocks noGrp="1"/>
          </p:cNvSpPr>
          <p:nvPr>
            <p:ph type="ctrTitle"/>
          </p:nvPr>
        </p:nvSpPr>
        <p:spPr>
          <a:xfrm>
            <a:off x="1246872" y="5100552"/>
            <a:ext cx="7558169" cy="535531"/>
          </a:xfrm>
        </p:spPr>
        <p:txBody>
          <a:bodyPr anchor="t" anchorCtr="0">
            <a:spAutoFit/>
          </a:bodyPr>
          <a:lstStyle>
            <a:lvl1pPr algn="l">
              <a:defRPr sz="3200">
                <a:solidFill>
                  <a:schemeClr val="bg1"/>
                </a:solidFill>
                <a:effectLst>
                  <a:outerShdw blurRad="50800" dist="38100" dir="2700000" algn="tl" rotWithShape="0">
                    <a:prstClr val="black">
                      <a:alpha val="40000"/>
                    </a:prstClr>
                  </a:outerShdw>
                </a:effectLst>
              </a:defRPr>
            </a:lvl1pPr>
          </a:lstStyle>
          <a:p>
            <a:r>
              <a:rPr lang="nb-NO"/>
              <a:t>Klikk for å redigere tittelstil</a:t>
            </a:r>
          </a:p>
        </p:txBody>
      </p:sp>
      <p:sp>
        <p:nvSpPr>
          <p:cNvPr id="13" name="Plassholder for tekst 8">
            <a:extLst>
              <a:ext uri="{FF2B5EF4-FFF2-40B4-BE49-F238E27FC236}">
                <a16:creationId xmlns:a16="http://schemas.microsoft.com/office/drawing/2014/main" id="{A9D79A5F-5029-264E-9040-104E36576C6E}"/>
              </a:ext>
            </a:extLst>
          </p:cNvPr>
          <p:cNvSpPr>
            <a:spLocks noGrp="1"/>
          </p:cNvSpPr>
          <p:nvPr>
            <p:ph type="body" sz="quarter" idx="13"/>
          </p:nvPr>
        </p:nvSpPr>
        <p:spPr>
          <a:xfrm>
            <a:off x="1246872" y="4725838"/>
            <a:ext cx="7550287" cy="341632"/>
          </a:xfrm>
        </p:spPr>
        <p:txBody>
          <a:bodyPr>
            <a:spAutoFit/>
          </a:bodyPr>
          <a:lstStyle>
            <a:lvl1pPr marL="0" indent="0">
              <a:buNone/>
              <a:defRPr sz="1800">
                <a:solidFill>
                  <a:schemeClr val="bg1"/>
                </a:solidFill>
                <a:effectLst>
                  <a:outerShdw blurRad="50800" dist="38100" dir="2700000" algn="tl" rotWithShape="0">
                    <a:prstClr val="black">
                      <a:alpha val="4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3993755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0a_Tittel og innho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10515600" cy="673769"/>
          </a:xfrm>
        </p:spPr>
        <p:txBody>
          <a:bodyPr anchor="b" anchorCtr="0"/>
          <a:lstStyle>
            <a:lvl1pPr>
              <a:defRPr>
                <a:solidFill>
                  <a:schemeClr val="accent2"/>
                </a:solidFill>
              </a:defRPr>
            </a:lvl1pPr>
          </a:lstStyle>
          <a:p>
            <a:r>
              <a:rPr lang="nb-NO"/>
              <a:t>Klikk for å redigere tittelstil</a:t>
            </a:r>
          </a:p>
        </p:txBody>
      </p:sp>
      <p:sp>
        <p:nvSpPr>
          <p:cNvPr id="8" name="Plassholder for tekst 7"/>
          <p:cNvSpPr>
            <a:spLocks noGrp="1"/>
          </p:cNvSpPr>
          <p:nvPr>
            <p:ph type="body" sz="quarter" idx="13"/>
          </p:nvPr>
        </p:nvSpPr>
        <p:spPr>
          <a:xfrm>
            <a:off x="838200" y="1289050"/>
            <a:ext cx="10515600" cy="4775200"/>
          </a:xfrm>
        </p:spPr>
        <p:txBody>
          <a:bodyPr/>
          <a:lstStyle/>
          <a:p>
            <a:pPr lvl="0"/>
            <a:r>
              <a:rPr lang="nb-NO"/>
              <a:t>Klikk for å redigere tekststiler i malen</a:t>
            </a:r>
          </a:p>
          <a:p>
            <a:pPr lvl="1"/>
            <a:r>
              <a:rPr lang="nb-NO"/>
              <a:t>Andre nivå</a:t>
            </a:r>
          </a:p>
          <a:p>
            <a:pPr lvl="2"/>
            <a:r>
              <a:rPr lang="nb-NO"/>
              <a:t>Tredje nivå</a:t>
            </a:r>
          </a:p>
        </p:txBody>
      </p:sp>
      <p:sp>
        <p:nvSpPr>
          <p:cNvPr id="4" name="Plassholder for bunntekst 4">
            <a:extLst>
              <a:ext uri="{FF2B5EF4-FFF2-40B4-BE49-F238E27FC236}">
                <a16:creationId xmlns:a16="http://schemas.microsoft.com/office/drawing/2014/main" id="{2FB14D2C-3136-D646-B284-C8B6AB5BB7B3}"/>
              </a:ext>
            </a:extLst>
          </p:cNvPr>
          <p:cNvSpPr>
            <a:spLocks noGrp="1"/>
          </p:cNvSpPr>
          <p:nvPr>
            <p:ph type="ftr" sz="quarter" idx="11"/>
          </p:nvPr>
        </p:nvSpPr>
        <p:spPr>
          <a:xfrm>
            <a:off x="838200" y="6466828"/>
            <a:ext cx="5226537" cy="365125"/>
          </a:xfrm>
          <a:prstGeom prst="rect">
            <a:avLst/>
          </a:prstGeom>
        </p:spPr>
        <p:txBody>
          <a:bodyPr/>
          <a:lstStyle>
            <a:lvl1pPr>
              <a:defRPr b="1"/>
            </a:lvl1pPr>
          </a:lstStyle>
          <a:p>
            <a:endParaRPr lang="nb-NO"/>
          </a:p>
        </p:txBody>
      </p:sp>
      <p:sp>
        <p:nvSpPr>
          <p:cNvPr id="5" name="Plassholder for lysbildenummer 5">
            <a:extLst>
              <a:ext uri="{FF2B5EF4-FFF2-40B4-BE49-F238E27FC236}">
                <a16:creationId xmlns:a16="http://schemas.microsoft.com/office/drawing/2014/main" id="{67B741E3-EEA0-1C4C-8F64-6672D6BD7E50}"/>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775595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0_Tittel og innhold">
    <p:bg>
      <p:bgPr>
        <a:solidFill>
          <a:schemeClr val="accent6">
            <a:alpha val="5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10515600" cy="673769"/>
          </a:xfrm>
        </p:spPr>
        <p:txBody>
          <a:bodyPr anchor="b" anchorCtr="0"/>
          <a:lstStyle>
            <a:lvl1pPr>
              <a:defRPr>
                <a:solidFill>
                  <a:schemeClr val="accent2"/>
                </a:solidFill>
              </a:defRPr>
            </a:lvl1pPr>
          </a:lstStyle>
          <a:p>
            <a:r>
              <a:rPr lang="nb-NO"/>
              <a:t>Klikk for å redigere tittelstil</a:t>
            </a:r>
          </a:p>
        </p:txBody>
      </p:sp>
      <p:sp>
        <p:nvSpPr>
          <p:cNvPr id="8" name="Plassholder for tekst 7"/>
          <p:cNvSpPr>
            <a:spLocks noGrp="1"/>
          </p:cNvSpPr>
          <p:nvPr>
            <p:ph type="body" sz="quarter" idx="13"/>
          </p:nvPr>
        </p:nvSpPr>
        <p:spPr>
          <a:xfrm>
            <a:off x="838200" y="1289050"/>
            <a:ext cx="10515600" cy="4775200"/>
          </a:xfrm>
        </p:spPr>
        <p:txBody>
          <a:bodyPr/>
          <a:lstStyle>
            <a:lvl1pPr>
              <a:buClr>
                <a:schemeClr val="accent2"/>
              </a:buClr>
              <a:defRPr/>
            </a:lvl1pPr>
            <a:lvl2pPr>
              <a:buClr>
                <a:schemeClr val="accent2"/>
              </a:buClr>
              <a:defRPr/>
            </a:lvl2pPr>
            <a:lvl3pPr>
              <a:buClr>
                <a:schemeClr val="accent2"/>
              </a:buClr>
              <a:defRPr/>
            </a:lvl3pPr>
          </a:lstStyle>
          <a:p>
            <a:pPr lvl="0"/>
            <a:r>
              <a:rPr lang="nb-NO"/>
              <a:t>Klikk for å redigere tekststiler i malen</a:t>
            </a:r>
          </a:p>
          <a:p>
            <a:pPr lvl="1"/>
            <a:r>
              <a:rPr lang="nb-NO"/>
              <a:t>Andre nivå</a:t>
            </a:r>
          </a:p>
          <a:p>
            <a:pPr lvl="2"/>
            <a:r>
              <a:rPr lang="nb-NO"/>
              <a:t>Tredje nivå</a:t>
            </a:r>
          </a:p>
        </p:txBody>
      </p:sp>
      <p:sp>
        <p:nvSpPr>
          <p:cNvPr id="4" name="Plassholder for bunntekst 4">
            <a:extLst>
              <a:ext uri="{FF2B5EF4-FFF2-40B4-BE49-F238E27FC236}">
                <a16:creationId xmlns:a16="http://schemas.microsoft.com/office/drawing/2014/main" id="{2FB14D2C-3136-D646-B284-C8B6AB5BB7B3}"/>
              </a:ext>
            </a:extLst>
          </p:cNvPr>
          <p:cNvSpPr>
            <a:spLocks noGrp="1"/>
          </p:cNvSpPr>
          <p:nvPr>
            <p:ph type="ftr" sz="quarter" idx="11"/>
          </p:nvPr>
        </p:nvSpPr>
        <p:spPr>
          <a:xfrm>
            <a:off x="838200" y="6466828"/>
            <a:ext cx="5226537" cy="365125"/>
          </a:xfrm>
          <a:prstGeom prst="rect">
            <a:avLst/>
          </a:prstGeom>
        </p:spPr>
        <p:txBody>
          <a:bodyPr/>
          <a:lstStyle>
            <a:lvl1pPr>
              <a:defRPr b="1"/>
            </a:lvl1pPr>
          </a:lstStyle>
          <a:p>
            <a:endParaRPr lang="nb-NO"/>
          </a:p>
        </p:txBody>
      </p:sp>
      <p:sp>
        <p:nvSpPr>
          <p:cNvPr id="5" name="Plassholder for lysbildenummer 5">
            <a:extLst>
              <a:ext uri="{FF2B5EF4-FFF2-40B4-BE49-F238E27FC236}">
                <a16:creationId xmlns:a16="http://schemas.microsoft.com/office/drawing/2014/main" id="{67B741E3-EEA0-1C4C-8F64-6672D6BD7E50}"/>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117123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1_Tittel og innhold">
    <p:bg>
      <p:bgPr>
        <a:solidFill>
          <a:schemeClr val="bg2">
            <a:alpha val="5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10515600" cy="673769"/>
          </a:xfrm>
        </p:spPr>
        <p:txBody>
          <a:bodyPr anchor="b" anchorCtr="0"/>
          <a:lstStyle/>
          <a:p>
            <a:r>
              <a:rPr lang="nb-NO"/>
              <a:t>Klikk for å redigere tittelstil</a:t>
            </a:r>
          </a:p>
        </p:txBody>
      </p:sp>
      <p:sp>
        <p:nvSpPr>
          <p:cNvPr id="8" name="Plassholder for tekst 7"/>
          <p:cNvSpPr>
            <a:spLocks noGrp="1"/>
          </p:cNvSpPr>
          <p:nvPr>
            <p:ph type="body" sz="quarter" idx="13"/>
          </p:nvPr>
        </p:nvSpPr>
        <p:spPr>
          <a:xfrm>
            <a:off x="838200" y="1289050"/>
            <a:ext cx="10515600" cy="4775200"/>
          </a:xfrm>
        </p:spPr>
        <p:txBody>
          <a:bodyPr/>
          <a:lstStyle/>
          <a:p>
            <a:pPr lvl="0"/>
            <a:r>
              <a:rPr lang="nb-NO"/>
              <a:t>Klikk for å redigere tekststiler i malen</a:t>
            </a:r>
          </a:p>
          <a:p>
            <a:pPr lvl="1"/>
            <a:r>
              <a:rPr lang="nb-NO"/>
              <a:t>Andre nivå</a:t>
            </a:r>
          </a:p>
          <a:p>
            <a:pPr lvl="2"/>
            <a:r>
              <a:rPr lang="nb-NO"/>
              <a:t>Tredje nivå</a:t>
            </a:r>
          </a:p>
        </p:txBody>
      </p:sp>
      <p:sp>
        <p:nvSpPr>
          <p:cNvPr id="4" name="Plassholder for bunntekst 4">
            <a:extLst>
              <a:ext uri="{FF2B5EF4-FFF2-40B4-BE49-F238E27FC236}">
                <a16:creationId xmlns:a16="http://schemas.microsoft.com/office/drawing/2014/main" id="{2FB14D2C-3136-D646-B284-C8B6AB5BB7B3}"/>
              </a:ext>
            </a:extLst>
          </p:cNvPr>
          <p:cNvSpPr>
            <a:spLocks noGrp="1"/>
          </p:cNvSpPr>
          <p:nvPr>
            <p:ph type="ftr" sz="quarter" idx="11"/>
          </p:nvPr>
        </p:nvSpPr>
        <p:spPr>
          <a:xfrm>
            <a:off x="838200" y="6466828"/>
            <a:ext cx="5226537" cy="365125"/>
          </a:xfrm>
          <a:prstGeom prst="rect">
            <a:avLst/>
          </a:prstGeom>
        </p:spPr>
        <p:txBody>
          <a:bodyPr/>
          <a:lstStyle>
            <a:lvl1pPr>
              <a:defRPr b="1"/>
            </a:lvl1pPr>
          </a:lstStyle>
          <a:p>
            <a:endParaRPr lang="nb-NO"/>
          </a:p>
        </p:txBody>
      </p:sp>
      <p:sp>
        <p:nvSpPr>
          <p:cNvPr id="5" name="Plassholder for lysbildenummer 5">
            <a:extLst>
              <a:ext uri="{FF2B5EF4-FFF2-40B4-BE49-F238E27FC236}">
                <a16:creationId xmlns:a16="http://schemas.microsoft.com/office/drawing/2014/main" id="{67B741E3-EEA0-1C4C-8F64-6672D6BD7E50}"/>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3433970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tel og innhold">
    <p:bg>
      <p:bgPr>
        <a:solidFill>
          <a:srgbClr val="FF5645">
            <a:alpha val="50000"/>
          </a:srgbClr>
        </a:solidFill>
        <a:effectLst/>
      </p:bgPr>
    </p:bg>
    <p:spTree>
      <p:nvGrpSpPr>
        <p:cNvPr id="1" name=""/>
        <p:cNvGrpSpPr/>
        <p:nvPr/>
      </p:nvGrpSpPr>
      <p:grpSpPr>
        <a:xfrm>
          <a:off x="0" y="0"/>
          <a:ext cx="0" cy="0"/>
          <a:chOff x="0" y="0"/>
          <a:chExt cx="0" cy="0"/>
        </a:xfrm>
      </p:grpSpPr>
      <p:sp>
        <p:nvSpPr>
          <p:cNvPr id="4" name="Plassholder for bunntekst 4">
            <a:extLst>
              <a:ext uri="{FF2B5EF4-FFF2-40B4-BE49-F238E27FC236}">
                <a16:creationId xmlns:a16="http://schemas.microsoft.com/office/drawing/2014/main" id="{2FB14D2C-3136-D646-B284-C8B6AB5BB7B3}"/>
              </a:ext>
            </a:extLst>
          </p:cNvPr>
          <p:cNvSpPr>
            <a:spLocks noGrp="1"/>
          </p:cNvSpPr>
          <p:nvPr>
            <p:ph type="ftr" sz="quarter" idx="11"/>
          </p:nvPr>
        </p:nvSpPr>
        <p:spPr>
          <a:xfrm>
            <a:off x="838200" y="6466828"/>
            <a:ext cx="5226537" cy="365125"/>
          </a:xfrm>
          <a:prstGeom prst="rect">
            <a:avLst/>
          </a:prstGeom>
        </p:spPr>
        <p:txBody>
          <a:bodyPr/>
          <a:lstStyle>
            <a:lvl1pPr>
              <a:defRPr b="1"/>
            </a:lvl1pPr>
          </a:lstStyle>
          <a:p>
            <a:endParaRPr lang="nb-NO"/>
          </a:p>
        </p:txBody>
      </p:sp>
      <p:sp>
        <p:nvSpPr>
          <p:cNvPr id="5" name="Plassholder for lysbildenummer 5">
            <a:extLst>
              <a:ext uri="{FF2B5EF4-FFF2-40B4-BE49-F238E27FC236}">
                <a16:creationId xmlns:a16="http://schemas.microsoft.com/office/drawing/2014/main" id="{67B741E3-EEA0-1C4C-8F64-6672D6BD7E50}"/>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
        <p:nvSpPr>
          <p:cNvPr id="6" name="Tittel 1">
            <a:extLst>
              <a:ext uri="{FF2B5EF4-FFF2-40B4-BE49-F238E27FC236}">
                <a16:creationId xmlns:a16="http://schemas.microsoft.com/office/drawing/2014/main" id="{B56F03BD-844A-B64F-8180-076EF2D89AF7}"/>
              </a:ext>
            </a:extLst>
          </p:cNvPr>
          <p:cNvSpPr>
            <a:spLocks noGrp="1"/>
          </p:cNvSpPr>
          <p:nvPr>
            <p:ph type="title"/>
          </p:nvPr>
        </p:nvSpPr>
        <p:spPr>
          <a:xfrm>
            <a:off x="838200" y="684526"/>
            <a:ext cx="10515600" cy="480131"/>
          </a:xfrm>
        </p:spPr>
        <p:txBody>
          <a:bodyPr anchor="b" anchorCtr="0">
            <a:spAutoFit/>
          </a:bodyPr>
          <a:lstStyle/>
          <a:p>
            <a:r>
              <a:rPr lang="nb-NO"/>
              <a:t>Klikk for å redigere tittelstil</a:t>
            </a:r>
          </a:p>
        </p:txBody>
      </p:sp>
      <p:sp>
        <p:nvSpPr>
          <p:cNvPr id="7" name="Plassholder for tekst 7">
            <a:extLst>
              <a:ext uri="{FF2B5EF4-FFF2-40B4-BE49-F238E27FC236}">
                <a16:creationId xmlns:a16="http://schemas.microsoft.com/office/drawing/2014/main" id="{7CFAA2BD-3D63-924E-9351-A9BF10B95A4E}"/>
              </a:ext>
            </a:extLst>
          </p:cNvPr>
          <p:cNvSpPr>
            <a:spLocks noGrp="1"/>
          </p:cNvSpPr>
          <p:nvPr>
            <p:ph type="body" sz="quarter" idx="13"/>
          </p:nvPr>
        </p:nvSpPr>
        <p:spPr>
          <a:xfrm>
            <a:off x="838200" y="1289050"/>
            <a:ext cx="10515600" cy="4775200"/>
          </a:xfrm>
        </p:spPr>
        <p:txBody>
          <a:body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3405718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tel og innhold">
    <p:bg>
      <p:bgPr>
        <a:solidFill>
          <a:schemeClr val="accent5">
            <a:alpha val="50000"/>
          </a:schemeClr>
        </a:solidFill>
        <a:effectLst/>
      </p:bgPr>
    </p:bg>
    <p:spTree>
      <p:nvGrpSpPr>
        <p:cNvPr id="1" name=""/>
        <p:cNvGrpSpPr/>
        <p:nvPr/>
      </p:nvGrpSpPr>
      <p:grpSpPr>
        <a:xfrm>
          <a:off x="0" y="0"/>
          <a:ext cx="0" cy="0"/>
          <a:chOff x="0" y="0"/>
          <a:chExt cx="0" cy="0"/>
        </a:xfrm>
      </p:grpSpPr>
      <p:sp>
        <p:nvSpPr>
          <p:cNvPr id="4" name="Plassholder for bunntekst 4">
            <a:extLst>
              <a:ext uri="{FF2B5EF4-FFF2-40B4-BE49-F238E27FC236}">
                <a16:creationId xmlns:a16="http://schemas.microsoft.com/office/drawing/2014/main" id="{2FB14D2C-3136-D646-B284-C8B6AB5BB7B3}"/>
              </a:ext>
            </a:extLst>
          </p:cNvPr>
          <p:cNvSpPr>
            <a:spLocks noGrp="1"/>
          </p:cNvSpPr>
          <p:nvPr>
            <p:ph type="ftr" sz="quarter" idx="11"/>
          </p:nvPr>
        </p:nvSpPr>
        <p:spPr>
          <a:xfrm>
            <a:off x="838200" y="6466828"/>
            <a:ext cx="5226537" cy="365125"/>
          </a:xfrm>
          <a:prstGeom prst="rect">
            <a:avLst/>
          </a:prstGeom>
        </p:spPr>
        <p:txBody>
          <a:bodyPr/>
          <a:lstStyle>
            <a:lvl1pPr>
              <a:defRPr b="1"/>
            </a:lvl1pPr>
          </a:lstStyle>
          <a:p>
            <a:endParaRPr lang="nb-NO"/>
          </a:p>
        </p:txBody>
      </p:sp>
      <p:sp>
        <p:nvSpPr>
          <p:cNvPr id="5" name="Plassholder for lysbildenummer 5">
            <a:extLst>
              <a:ext uri="{FF2B5EF4-FFF2-40B4-BE49-F238E27FC236}">
                <a16:creationId xmlns:a16="http://schemas.microsoft.com/office/drawing/2014/main" id="{67B741E3-EEA0-1C4C-8F64-6672D6BD7E50}"/>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
        <p:nvSpPr>
          <p:cNvPr id="6" name="Tittel 1">
            <a:extLst>
              <a:ext uri="{FF2B5EF4-FFF2-40B4-BE49-F238E27FC236}">
                <a16:creationId xmlns:a16="http://schemas.microsoft.com/office/drawing/2014/main" id="{B56F03BD-844A-B64F-8180-076EF2D89AF7}"/>
              </a:ext>
            </a:extLst>
          </p:cNvPr>
          <p:cNvSpPr>
            <a:spLocks noGrp="1"/>
          </p:cNvSpPr>
          <p:nvPr>
            <p:ph type="title"/>
          </p:nvPr>
        </p:nvSpPr>
        <p:spPr>
          <a:xfrm>
            <a:off x="838200" y="684526"/>
            <a:ext cx="10515600" cy="480131"/>
          </a:xfrm>
        </p:spPr>
        <p:txBody>
          <a:bodyPr anchor="b" anchorCtr="0">
            <a:spAutoFit/>
          </a:bodyPr>
          <a:lstStyle/>
          <a:p>
            <a:r>
              <a:rPr lang="nb-NO"/>
              <a:t>Klikk for å redigere tittelstil</a:t>
            </a:r>
          </a:p>
        </p:txBody>
      </p:sp>
      <p:sp>
        <p:nvSpPr>
          <p:cNvPr id="7" name="Plassholder for tekst 7">
            <a:extLst>
              <a:ext uri="{FF2B5EF4-FFF2-40B4-BE49-F238E27FC236}">
                <a16:creationId xmlns:a16="http://schemas.microsoft.com/office/drawing/2014/main" id="{7CFAA2BD-3D63-924E-9351-A9BF10B95A4E}"/>
              </a:ext>
            </a:extLst>
          </p:cNvPr>
          <p:cNvSpPr>
            <a:spLocks noGrp="1"/>
          </p:cNvSpPr>
          <p:nvPr>
            <p:ph type="body" sz="quarter" idx="13"/>
          </p:nvPr>
        </p:nvSpPr>
        <p:spPr>
          <a:xfrm>
            <a:off x="838200" y="1289050"/>
            <a:ext cx="10515600" cy="4775200"/>
          </a:xfrm>
        </p:spPr>
        <p:txBody>
          <a:body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1667950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tel og stort bilde">
    <p:bg>
      <p:bgPr>
        <a:solidFill>
          <a:schemeClr val="bg1">
            <a:alpha val="50000"/>
          </a:schemeClr>
        </a:solidFill>
        <a:effectLst/>
      </p:bgPr>
    </p:bg>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346D9FC-D25A-CA44-9197-4ECC06F4470E}"/>
              </a:ext>
            </a:extLst>
          </p:cNvPr>
          <p:cNvSpPr>
            <a:spLocks noGrp="1"/>
          </p:cNvSpPr>
          <p:nvPr>
            <p:ph type="pic" sz="quarter" idx="14"/>
          </p:nvPr>
        </p:nvSpPr>
        <p:spPr>
          <a:xfrm>
            <a:off x="0" y="0"/>
            <a:ext cx="12192000" cy="6407149"/>
          </a:xfrm>
        </p:spPr>
        <p:txBody>
          <a:bodyPr/>
          <a:lstStyle/>
          <a:p>
            <a:r>
              <a:rPr lang="nb-NO"/>
              <a:t>Klikk på ikonet for å legge til et bilde</a:t>
            </a:r>
          </a:p>
        </p:txBody>
      </p:sp>
      <p:sp>
        <p:nvSpPr>
          <p:cNvPr id="4" name="Plassholder for bunntekst 4">
            <a:extLst>
              <a:ext uri="{FF2B5EF4-FFF2-40B4-BE49-F238E27FC236}">
                <a16:creationId xmlns:a16="http://schemas.microsoft.com/office/drawing/2014/main" id="{2FB14D2C-3136-D646-B284-C8B6AB5BB7B3}"/>
              </a:ext>
            </a:extLst>
          </p:cNvPr>
          <p:cNvSpPr>
            <a:spLocks noGrp="1"/>
          </p:cNvSpPr>
          <p:nvPr>
            <p:ph type="ftr" sz="quarter" idx="11"/>
          </p:nvPr>
        </p:nvSpPr>
        <p:spPr>
          <a:xfrm>
            <a:off x="838200" y="6466828"/>
            <a:ext cx="5226537" cy="365125"/>
          </a:xfrm>
          <a:prstGeom prst="rect">
            <a:avLst/>
          </a:prstGeom>
        </p:spPr>
        <p:txBody>
          <a:bodyPr/>
          <a:lstStyle>
            <a:lvl1pPr>
              <a:defRPr b="1"/>
            </a:lvl1pPr>
          </a:lstStyle>
          <a:p>
            <a:endParaRPr lang="nb-NO"/>
          </a:p>
        </p:txBody>
      </p:sp>
      <p:sp>
        <p:nvSpPr>
          <p:cNvPr id="5" name="Plassholder for lysbildenummer 5">
            <a:extLst>
              <a:ext uri="{FF2B5EF4-FFF2-40B4-BE49-F238E27FC236}">
                <a16:creationId xmlns:a16="http://schemas.microsoft.com/office/drawing/2014/main" id="{67B741E3-EEA0-1C4C-8F64-6672D6BD7E50}"/>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
        <p:nvSpPr>
          <p:cNvPr id="6" name="Tittel 1">
            <a:extLst>
              <a:ext uri="{FF2B5EF4-FFF2-40B4-BE49-F238E27FC236}">
                <a16:creationId xmlns:a16="http://schemas.microsoft.com/office/drawing/2014/main" id="{22C6887C-CEF2-9D43-806F-59436C473885}"/>
              </a:ext>
            </a:extLst>
          </p:cNvPr>
          <p:cNvSpPr>
            <a:spLocks noGrp="1"/>
          </p:cNvSpPr>
          <p:nvPr>
            <p:ph type="ctrTitle"/>
          </p:nvPr>
        </p:nvSpPr>
        <p:spPr>
          <a:xfrm>
            <a:off x="1246872" y="883934"/>
            <a:ext cx="9205666" cy="1591961"/>
          </a:xfrm>
        </p:spPr>
        <p:txBody>
          <a:bodyPr anchor="t" anchorCtr="0">
            <a:normAutofit/>
          </a:bodyPr>
          <a:lstStyle>
            <a:lvl1pPr algn="l">
              <a:defRPr sz="3200">
                <a:solidFill>
                  <a:schemeClr val="bg1"/>
                </a:solidFill>
                <a:effectLst>
                  <a:outerShdw blurRad="50800" dist="38100" dir="2700000" algn="tl" rotWithShape="0">
                    <a:prstClr val="black">
                      <a:alpha val="40000"/>
                    </a:prstClr>
                  </a:outerShdw>
                </a:effectLst>
              </a:defRPr>
            </a:lvl1pPr>
          </a:lstStyle>
          <a:p>
            <a:r>
              <a:rPr lang="nb-NO"/>
              <a:t>Klikk for å redigere tittelstil</a:t>
            </a:r>
          </a:p>
        </p:txBody>
      </p:sp>
    </p:spTree>
    <p:extLst>
      <p:ext uri="{BB962C8B-B14F-4D97-AF65-F5344CB8AC3E}">
        <p14:creationId xmlns:p14="http://schemas.microsoft.com/office/powerpoint/2010/main" val="1507405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5_Tittel og innhold 1 bilde">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5542722" cy="1178886"/>
          </a:xfrm>
        </p:spPr>
        <p:txBody>
          <a:bodyPr anchor="b" anchorCtr="0"/>
          <a:lstStyle/>
          <a:p>
            <a:r>
              <a:rPr lang="nb-NO"/>
              <a:t>Klikk for å redigere tittelstil</a:t>
            </a:r>
          </a:p>
        </p:txBody>
      </p:sp>
      <p:sp>
        <p:nvSpPr>
          <p:cNvPr id="8" name="Plassholder for tekst 7"/>
          <p:cNvSpPr>
            <a:spLocks noGrp="1"/>
          </p:cNvSpPr>
          <p:nvPr>
            <p:ph type="body" sz="quarter" idx="13"/>
          </p:nvPr>
        </p:nvSpPr>
        <p:spPr>
          <a:xfrm>
            <a:off x="838200" y="1828800"/>
            <a:ext cx="5542722" cy="4235450"/>
          </a:xfrm>
        </p:spPr>
        <p:txBody>
          <a:bodyPr/>
          <a:lstStyle/>
          <a:p>
            <a:pPr lvl="0"/>
            <a:r>
              <a:rPr lang="nb-NO"/>
              <a:t>Klikk for å redigere tekststiler i malen</a:t>
            </a:r>
          </a:p>
          <a:p>
            <a:pPr lvl="1"/>
            <a:r>
              <a:rPr lang="nb-NO"/>
              <a:t>Andre nivå</a:t>
            </a:r>
          </a:p>
          <a:p>
            <a:pPr lvl="2"/>
            <a:r>
              <a:rPr lang="nb-NO"/>
              <a:t>Tredje nivå</a:t>
            </a:r>
          </a:p>
        </p:txBody>
      </p:sp>
      <p:sp>
        <p:nvSpPr>
          <p:cNvPr id="13" name="Plassholder for bilde 12"/>
          <p:cNvSpPr>
            <a:spLocks noGrp="1"/>
          </p:cNvSpPr>
          <p:nvPr>
            <p:ph type="pic" sz="quarter" idx="14"/>
          </p:nvPr>
        </p:nvSpPr>
        <p:spPr>
          <a:xfrm>
            <a:off x="6878638" y="258763"/>
            <a:ext cx="4999037" cy="5883275"/>
          </a:xfrm>
        </p:spPr>
        <p:txBody>
          <a:bodyPr/>
          <a:lstStyle/>
          <a:p>
            <a:r>
              <a:rPr lang="nb-NO"/>
              <a:t>Klikk på ikonet for å legge til et bilde</a:t>
            </a:r>
          </a:p>
        </p:txBody>
      </p:sp>
      <p:sp>
        <p:nvSpPr>
          <p:cNvPr id="5" name="Plassholder for bunntekst 4">
            <a:extLst>
              <a:ext uri="{FF2B5EF4-FFF2-40B4-BE49-F238E27FC236}">
                <a16:creationId xmlns:a16="http://schemas.microsoft.com/office/drawing/2014/main" id="{6F8BD407-6081-874E-A9A3-1B060666FD7A}"/>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03AD0357-F34B-7040-97A5-92D8C4F92F0A}"/>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6_Tittel og innhold 1 bilde venstre">
    <p:spTree>
      <p:nvGrpSpPr>
        <p:cNvPr id="1" name=""/>
        <p:cNvGrpSpPr/>
        <p:nvPr/>
      </p:nvGrpSpPr>
      <p:grpSpPr>
        <a:xfrm>
          <a:off x="0" y="0"/>
          <a:ext cx="0" cy="0"/>
          <a:chOff x="0" y="0"/>
          <a:chExt cx="0" cy="0"/>
        </a:xfrm>
      </p:grpSpPr>
      <p:sp>
        <p:nvSpPr>
          <p:cNvPr id="2" name="Tittel 1"/>
          <p:cNvSpPr>
            <a:spLocks noGrp="1"/>
          </p:cNvSpPr>
          <p:nvPr>
            <p:ph type="title"/>
          </p:nvPr>
        </p:nvSpPr>
        <p:spPr>
          <a:xfrm>
            <a:off x="6095999" y="490888"/>
            <a:ext cx="5730843" cy="1178886"/>
          </a:xfrm>
        </p:spPr>
        <p:txBody>
          <a:bodyPr anchor="b" anchorCtr="0"/>
          <a:lstStyle/>
          <a:p>
            <a:r>
              <a:rPr lang="nb-NO"/>
              <a:t>Klikk for å redigere tittelstil</a:t>
            </a:r>
          </a:p>
        </p:txBody>
      </p:sp>
      <p:sp>
        <p:nvSpPr>
          <p:cNvPr id="8" name="Plassholder for tekst 7"/>
          <p:cNvSpPr>
            <a:spLocks noGrp="1"/>
          </p:cNvSpPr>
          <p:nvPr>
            <p:ph type="body" sz="quarter" idx="13"/>
          </p:nvPr>
        </p:nvSpPr>
        <p:spPr>
          <a:xfrm>
            <a:off x="6095999" y="1828800"/>
            <a:ext cx="5730843" cy="4235450"/>
          </a:xfrm>
        </p:spPr>
        <p:txBody>
          <a:bodyPr/>
          <a:lstStyle/>
          <a:p>
            <a:pPr lvl="0"/>
            <a:r>
              <a:rPr lang="nb-NO"/>
              <a:t>Klikk for å redigere tekststiler i malen</a:t>
            </a:r>
          </a:p>
          <a:p>
            <a:pPr lvl="1"/>
            <a:r>
              <a:rPr lang="nb-NO"/>
              <a:t>Andre nivå</a:t>
            </a:r>
          </a:p>
          <a:p>
            <a:pPr lvl="2"/>
            <a:r>
              <a:rPr lang="nb-NO"/>
              <a:t>Tredje nivå</a:t>
            </a:r>
          </a:p>
        </p:txBody>
      </p:sp>
      <p:sp>
        <p:nvSpPr>
          <p:cNvPr id="13" name="Plassholder for bilde 12"/>
          <p:cNvSpPr>
            <a:spLocks noGrp="1"/>
          </p:cNvSpPr>
          <p:nvPr>
            <p:ph type="pic" sz="quarter" idx="14"/>
          </p:nvPr>
        </p:nvSpPr>
        <p:spPr>
          <a:xfrm>
            <a:off x="0" y="0"/>
            <a:ext cx="5730844" cy="6400800"/>
          </a:xfrm>
        </p:spPr>
        <p:txBody>
          <a:bodyPr/>
          <a:lstStyle/>
          <a:p>
            <a:r>
              <a:rPr lang="nb-NO"/>
              <a:t>Klikk på ikonet for å legge til et bilde</a:t>
            </a:r>
          </a:p>
        </p:txBody>
      </p:sp>
      <p:sp>
        <p:nvSpPr>
          <p:cNvPr id="5" name="Plassholder for bunntekst 4">
            <a:extLst>
              <a:ext uri="{FF2B5EF4-FFF2-40B4-BE49-F238E27FC236}">
                <a16:creationId xmlns:a16="http://schemas.microsoft.com/office/drawing/2014/main" id="{7285708A-EFEA-1B4E-AF33-C345BAB7AF86}"/>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B673D040-6267-0C42-AB00-EFF649536679}"/>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757792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7_Tittel og innhold og film venstre">
    <p:spTree>
      <p:nvGrpSpPr>
        <p:cNvPr id="1" name=""/>
        <p:cNvGrpSpPr/>
        <p:nvPr/>
      </p:nvGrpSpPr>
      <p:grpSpPr>
        <a:xfrm>
          <a:off x="0" y="0"/>
          <a:ext cx="0" cy="0"/>
          <a:chOff x="0" y="0"/>
          <a:chExt cx="0" cy="0"/>
        </a:xfrm>
      </p:grpSpPr>
      <p:sp>
        <p:nvSpPr>
          <p:cNvPr id="2" name="Tittel 1"/>
          <p:cNvSpPr>
            <a:spLocks noGrp="1"/>
          </p:cNvSpPr>
          <p:nvPr>
            <p:ph type="title"/>
          </p:nvPr>
        </p:nvSpPr>
        <p:spPr>
          <a:xfrm>
            <a:off x="6096000" y="490888"/>
            <a:ext cx="5739896" cy="1178886"/>
          </a:xfrm>
        </p:spPr>
        <p:txBody>
          <a:bodyPr anchor="b" anchorCtr="0"/>
          <a:lstStyle/>
          <a:p>
            <a:r>
              <a:rPr lang="nb-NO"/>
              <a:t>Klikk for å redigere tittelstil</a:t>
            </a:r>
          </a:p>
        </p:txBody>
      </p:sp>
      <p:sp>
        <p:nvSpPr>
          <p:cNvPr id="8" name="Plassholder for tekst 7"/>
          <p:cNvSpPr>
            <a:spLocks noGrp="1"/>
          </p:cNvSpPr>
          <p:nvPr>
            <p:ph type="body" sz="quarter" idx="13"/>
          </p:nvPr>
        </p:nvSpPr>
        <p:spPr>
          <a:xfrm>
            <a:off x="6095999" y="1828800"/>
            <a:ext cx="5739897" cy="4235450"/>
          </a:xfrm>
        </p:spPr>
        <p:txBody>
          <a:bodyPr/>
          <a:lstStyle/>
          <a:p>
            <a:pPr lvl="0"/>
            <a:r>
              <a:rPr lang="nb-NO"/>
              <a:t>Klikk for å redigere tekststiler i malen</a:t>
            </a:r>
          </a:p>
          <a:p>
            <a:pPr lvl="1"/>
            <a:r>
              <a:rPr lang="nb-NO"/>
              <a:t>Andre nivå</a:t>
            </a:r>
          </a:p>
          <a:p>
            <a:pPr lvl="2"/>
            <a:r>
              <a:rPr lang="nb-NO"/>
              <a:t>Tredje nivå</a:t>
            </a:r>
          </a:p>
        </p:txBody>
      </p:sp>
      <p:sp>
        <p:nvSpPr>
          <p:cNvPr id="4" name="Plassholder for media 3">
            <a:extLst>
              <a:ext uri="{FF2B5EF4-FFF2-40B4-BE49-F238E27FC236}">
                <a16:creationId xmlns:a16="http://schemas.microsoft.com/office/drawing/2014/main" id="{4062B055-9C9F-F541-934F-814692D0B41C}"/>
              </a:ext>
            </a:extLst>
          </p:cNvPr>
          <p:cNvSpPr>
            <a:spLocks noGrp="1"/>
          </p:cNvSpPr>
          <p:nvPr>
            <p:ph type="media" sz="quarter" idx="14"/>
          </p:nvPr>
        </p:nvSpPr>
        <p:spPr>
          <a:xfrm>
            <a:off x="0" y="0"/>
            <a:ext cx="5739897" cy="6409853"/>
          </a:xfrm>
        </p:spPr>
        <p:txBody>
          <a:bodyPr/>
          <a:lstStyle/>
          <a:p>
            <a:r>
              <a:rPr lang="nb-NO"/>
              <a:t>Klikk ikonet for å legge til media</a:t>
            </a:r>
          </a:p>
        </p:txBody>
      </p:sp>
      <p:sp>
        <p:nvSpPr>
          <p:cNvPr id="5" name="Plassholder for bunntekst 4">
            <a:extLst>
              <a:ext uri="{FF2B5EF4-FFF2-40B4-BE49-F238E27FC236}">
                <a16:creationId xmlns:a16="http://schemas.microsoft.com/office/drawing/2014/main" id="{3C499A72-D534-D645-BBE4-941B906EA1B0}"/>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3E039EC8-B686-3B43-B5A8-5FDDCE8C8BE4}"/>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2475771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8_Tittel og innhold 3 bilder">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5542722" cy="1178886"/>
          </a:xfrm>
        </p:spPr>
        <p:txBody>
          <a:bodyPr anchor="b" anchorCtr="0"/>
          <a:lstStyle/>
          <a:p>
            <a:r>
              <a:rPr lang="nb-NO"/>
              <a:t>Klikk for å redigere tittelstil</a:t>
            </a:r>
          </a:p>
        </p:txBody>
      </p:sp>
      <p:sp>
        <p:nvSpPr>
          <p:cNvPr id="8" name="Plassholder for tekst 7"/>
          <p:cNvSpPr>
            <a:spLocks noGrp="1"/>
          </p:cNvSpPr>
          <p:nvPr>
            <p:ph type="body" sz="quarter" idx="13"/>
          </p:nvPr>
        </p:nvSpPr>
        <p:spPr>
          <a:xfrm>
            <a:off x="838200" y="1828800"/>
            <a:ext cx="5542722" cy="4235450"/>
          </a:xfrm>
        </p:spPr>
        <p:txBody>
          <a:bodyPr/>
          <a:lstStyle/>
          <a:p>
            <a:pPr lvl="0"/>
            <a:r>
              <a:rPr lang="nb-NO"/>
              <a:t>Klikk for å redigere tekststiler i malen</a:t>
            </a:r>
          </a:p>
          <a:p>
            <a:pPr lvl="1"/>
            <a:r>
              <a:rPr lang="nb-NO"/>
              <a:t>Andre nivå</a:t>
            </a:r>
          </a:p>
          <a:p>
            <a:pPr lvl="2"/>
            <a:r>
              <a:rPr lang="nb-NO"/>
              <a:t>Tredje nivå</a:t>
            </a:r>
          </a:p>
        </p:txBody>
      </p:sp>
      <p:sp>
        <p:nvSpPr>
          <p:cNvPr id="4" name="Plassholder for bilde 3"/>
          <p:cNvSpPr>
            <a:spLocks noGrp="1"/>
          </p:cNvSpPr>
          <p:nvPr>
            <p:ph type="pic" sz="quarter" idx="14"/>
          </p:nvPr>
        </p:nvSpPr>
        <p:spPr>
          <a:xfrm>
            <a:off x="6818243" y="3299791"/>
            <a:ext cx="5118170" cy="2893047"/>
          </a:xfrm>
        </p:spPr>
        <p:txBody>
          <a:bodyPr/>
          <a:lstStyle/>
          <a:p>
            <a:r>
              <a:rPr lang="nb-NO"/>
              <a:t>Klikk på ikonet for å legge til et bilde</a:t>
            </a:r>
          </a:p>
        </p:txBody>
      </p:sp>
      <p:sp>
        <p:nvSpPr>
          <p:cNvPr id="7" name="Plassholder for bilde 3"/>
          <p:cNvSpPr>
            <a:spLocks noGrp="1"/>
          </p:cNvSpPr>
          <p:nvPr>
            <p:ph type="pic" sz="quarter" idx="15"/>
          </p:nvPr>
        </p:nvSpPr>
        <p:spPr>
          <a:xfrm>
            <a:off x="6818244" y="238538"/>
            <a:ext cx="2484782" cy="2912165"/>
          </a:xfrm>
        </p:spPr>
        <p:txBody>
          <a:bodyPr/>
          <a:lstStyle/>
          <a:p>
            <a:r>
              <a:rPr lang="nb-NO"/>
              <a:t>Klikk på ikonet for å legge til et bilde</a:t>
            </a:r>
          </a:p>
        </p:txBody>
      </p:sp>
      <p:sp>
        <p:nvSpPr>
          <p:cNvPr id="12" name="Plassholder for bilde 3"/>
          <p:cNvSpPr>
            <a:spLocks noGrp="1"/>
          </p:cNvSpPr>
          <p:nvPr>
            <p:ph type="pic" sz="quarter" idx="16"/>
          </p:nvPr>
        </p:nvSpPr>
        <p:spPr>
          <a:xfrm>
            <a:off x="9442175" y="238538"/>
            <a:ext cx="2484782" cy="2912165"/>
          </a:xfrm>
        </p:spPr>
        <p:txBody>
          <a:bodyPr/>
          <a:lstStyle/>
          <a:p>
            <a:r>
              <a:rPr lang="nb-NO"/>
              <a:t>Klikk på ikonet for å legge til et bilde</a:t>
            </a:r>
          </a:p>
        </p:txBody>
      </p:sp>
      <p:sp>
        <p:nvSpPr>
          <p:cNvPr id="9" name="Plassholder for bunntekst 4">
            <a:extLst>
              <a:ext uri="{FF2B5EF4-FFF2-40B4-BE49-F238E27FC236}">
                <a16:creationId xmlns:a16="http://schemas.microsoft.com/office/drawing/2014/main" id="{558C8EA5-02BB-9C47-8A85-3E643FE83947}"/>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10" name="Plassholder for lysbildenummer 5">
            <a:extLst>
              <a:ext uri="{FF2B5EF4-FFF2-40B4-BE49-F238E27FC236}">
                <a16:creationId xmlns:a16="http://schemas.microsoft.com/office/drawing/2014/main" id="{D5892793-5BE6-4843-BE16-206E0BA05A22}"/>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tellysbilde og flyfoto">
    <p:bg>
      <p:bgPr>
        <a:solidFill>
          <a:schemeClr val="bg2"/>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F3A71FAE-6EC4-ED4A-880E-C2CFF46ECE7D}"/>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Bilde 9">
            <a:extLst>
              <a:ext uri="{FF2B5EF4-FFF2-40B4-BE49-F238E27FC236}">
                <a16:creationId xmlns:a16="http://schemas.microsoft.com/office/drawing/2014/main" id="{B1645AC0-DAC1-8040-B402-4904FFFA57C8}"/>
              </a:ext>
            </a:extLst>
          </p:cNvPr>
          <p:cNvPicPr>
            <a:picLocks noChangeAspect="1"/>
          </p:cNvPicPr>
          <p:nvPr userDrawn="1"/>
        </p:nvPicPr>
        <p:blipFill>
          <a:blip r:embed="rId3"/>
          <a:srcRect/>
          <a:stretch/>
        </p:blipFill>
        <p:spPr>
          <a:xfrm>
            <a:off x="8792047" y="4388551"/>
            <a:ext cx="6118829" cy="5920956"/>
          </a:xfrm>
          <a:prstGeom prst="rect">
            <a:avLst/>
          </a:prstGeom>
        </p:spPr>
      </p:pic>
      <p:pic>
        <p:nvPicPr>
          <p:cNvPr id="11" name="Bilde 10">
            <a:extLst>
              <a:ext uri="{FF2B5EF4-FFF2-40B4-BE49-F238E27FC236}">
                <a16:creationId xmlns:a16="http://schemas.microsoft.com/office/drawing/2014/main" id="{6DF1CBC3-9CA9-AB44-8CE8-26E0D3A29A6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pic>
        <p:nvPicPr>
          <p:cNvPr id="13" name="Bilde 12">
            <a:extLst>
              <a:ext uri="{FF2B5EF4-FFF2-40B4-BE49-F238E27FC236}">
                <a16:creationId xmlns:a16="http://schemas.microsoft.com/office/drawing/2014/main" id="{5310E3F5-0662-4F43-BE3A-615F41B405C7}"/>
              </a:ext>
            </a:extLst>
          </p:cNvPr>
          <p:cNvPicPr>
            <a:picLocks noChangeAspect="1"/>
          </p:cNvPicPr>
          <p:nvPr userDrawn="1"/>
        </p:nvPicPr>
        <p:blipFill>
          <a:blip r:embed="rId5"/>
          <a:srcRect/>
          <a:stretch/>
        </p:blipFill>
        <p:spPr>
          <a:xfrm>
            <a:off x="9535310" y="-2605285"/>
            <a:ext cx="4241800" cy="3822700"/>
          </a:xfrm>
          <a:prstGeom prst="rect">
            <a:avLst/>
          </a:prstGeom>
        </p:spPr>
      </p:pic>
      <p:sp>
        <p:nvSpPr>
          <p:cNvPr id="8" name="Tittel 1">
            <a:extLst>
              <a:ext uri="{FF2B5EF4-FFF2-40B4-BE49-F238E27FC236}">
                <a16:creationId xmlns:a16="http://schemas.microsoft.com/office/drawing/2014/main" id="{B071E0FB-3958-614D-9021-E68F0A2866BA}"/>
              </a:ext>
            </a:extLst>
          </p:cNvPr>
          <p:cNvSpPr>
            <a:spLocks noGrp="1"/>
          </p:cNvSpPr>
          <p:nvPr>
            <p:ph type="ctrTitle"/>
          </p:nvPr>
        </p:nvSpPr>
        <p:spPr>
          <a:xfrm>
            <a:off x="1246872" y="5100552"/>
            <a:ext cx="7558169" cy="535531"/>
          </a:xfrm>
        </p:spPr>
        <p:txBody>
          <a:bodyPr anchor="t" anchorCtr="0">
            <a:spAutoFit/>
          </a:bodyPr>
          <a:lstStyle>
            <a:lvl1pPr algn="l">
              <a:defRPr sz="3200">
                <a:solidFill>
                  <a:schemeClr val="bg1"/>
                </a:solidFill>
                <a:effectLst>
                  <a:outerShdw blurRad="50800" dist="38100" dir="2700000" algn="tl" rotWithShape="0">
                    <a:prstClr val="black">
                      <a:alpha val="40000"/>
                    </a:prstClr>
                  </a:outerShdw>
                </a:effectLst>
              </a:defRPr>
            </a:lvl1pPr>
          </a:lstStyle>
          <a:p>
            <a:r>
              <a:rPr lang="nb-NO"/>
              <a:t>Klikk for å redigere tittelstil</a:t>
            </a:r>
          </a:p>
        </p:txBody>
      </p:sp>
      <p:sp>
        <p:nvSpPr>
          <p:cNvPr id="9" name="Plassholder for tekst 8">
            <a:extLst>
              <a:ext uri="{FF2B5EF4-FFF2-40B4-BE49-F238E27FC236}">
                <a16:creationId xmlns:a16="http://schemas.microsoft.com/office/drawing/2014/main" id="{EAEEFCC0-155B-F84A-BA8B-133D90F646B0}"/>
              </a:ext>
            </a:extLst>
          </p:cNvPr>
          <p:cNvSpPr>
            <a:spLocks noGrp="1"/>
          </p:cNvSpPr>
          <p:nvPr>
            <p:ph type="body" sz="quarter" idx="13"/>
          </p:nvPr>
        </p:nvSpPr>
        <p:spPr>
          <a:xfrm>
            <a:off x="1246872" y="4725838"/>
            <a:ext cx="7550287" cy="341632"/>
          </a:xfrm>
        </p:spPr>
        <p:txBody>
          <a:bodyPr>
            <a:spAutoFit/>
          </a:bodyPr>
          <a:lstStyle>
            <a:lvl1pPr marL="0" indent="0">
              <a:buNone/>
              <a:defRPr sz="1800">
                <a:solidFill>
                  <a:schemeClr val="bg1"/>
                </a:solidFill>
                <a:effectLst>
                  <a:outerShdw blurRad="50800" dist="38100" dir="2700000" algn="tl" rotWithShape="0">
                    <a:prstClr val="black">
                      <a:alpha val="4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2564716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9_Tittel og innhold 4 bilder">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5542722" cy="1178886"/>
          </a:xfrm>
        </p:spPr>
        <p:txBody>
          <a:bodyPr anchor="b" anchorCtr="0"/>
          <a:lstStyle/>
          <a:p>
            <a:r>
              <a:rPr lang="nb-NO"/>
              <a:t>Klikk for å redigere tittelstil</a:t>
            </a:r>
          </a:p>
        </p:txBody>
      </p:sp>
      <p:sp>
        <p:nvSpPr>
          <p:cNvPr id="8" name="Plassholder for tekst 7"/>
          <p:cNvSpPr>
            <a:spLocks noGrp="1"/>
          </p:cNvSpPr>
          <p:nvPr>
            <p:ph type="body" sz="quarter" idx="13"/>
          </p:nvPr>
        </p:nvSpPr>
        <p:spPr>
          <a:xfrm>
            <a:off x="838200" y="1828800"/>
            <a:ext cx="5542722" cy="4235450"/>
          </a:xfrm>
        </p:spPr>
        <p:txBody>
          <a:bodyPr/>
          <a:lstStyle/>
          <a:p>
            <a:pPr lvl="0"/>
            <a:r>
              <a:rPr lang="nb-NO"/>
              <a:t>Klikk for å redigere tekststiler i malen</a:t>
            </a:r>
          </a:p>
          <a:p>
            <a:pPr lvl="1"/>
            <a:r>
              <a:rPr lang="nb-NO"/>
              <a:t>Andre nivå</a:t>
            </a:r>
          </a:p>
          <a:p>
            <a:pPr lvl="2"/>
            <a:r>
              <a:rPr lang="nb-NO"/>
              <a:t>Tredje nivå</a:t>
            </a:r>
          </a:p>
        </p:txBody>
      </p:sp>
      <p:sp>
        <p:nvSpPr>
          <p:cNvPr id="7" name="Plassholder for bilde 3"/>
          <p:cNvSpPr>
            <a:spLocks noGrp="1"/>
          </p:cNvSpPr>
          <p:nvPr>
            <p:ph type="pic" sz="quarter" idx="15"/>
          </p:nvPr>
        </p:nvSpPr>
        <p:spPr>
          <a:xfrm>
            <a:off x="6818244" y="238538"/>
            <a:ext cx="2484782" cy="2912165"/>
          </a:xfrm>
        </p:spPr>
        <p:txBody>
          <a:bodyPr/>
          <a:lstStyle/>
          <a:p>
            <a:r>
              <a:rPr lang="nb-NO"/>
              <a:t>Klikk på ikonet for å legge til et bilde</a:t>
            </a:r>
          </a:p>
        </p:txBody>
      </p:sp>
      <p:sp>
        <p:nvSpPr>
          <p:cNvPr id="12" name="Plassholder for bilde 3"/>
          <p:cNvSpPr>
            <a:spLocks noGrp="1"/>
          </p:cNvSpPr>
          <p:nvPr>
            <p:ph type="pic" sz="quarter" idx="16"/>
          </p:nvPr>
        </p:nvSpPr>
        <p:spPr>
          <a:xfrm>
            <a:off x="9442175" y="238538"/>
            <a:ext cx="2484782" cy="2912165"/>
          </a:xfrm>
        </p:spPr>
        <p:txBody>
          <a:bodyPr/>
          <a:lstStyle/>
          <a:p>
            <a:r>
              <a:rPr lang="nb-NO"/>
              <a:t>Klikk på ikonet for å legge til et bilde</a:t>
            </a:r>
          </a:p>
        </p:txBody>
      </p:sp>
      <p:sp>
        <p:nvSpPr>
          <p:cNvPr id="9" name="Plassholder for bilde 3">
            <a:extLst>
              <a:ext uri="{FF2B5EF4-FFF2-40B4-BE49-F238E27FC236}">
                <a16:creationId xmlns:a16="http://schemas.microsoft.com/office/drawing/2014/main" id="{FB63A9BE-6783-1345-82DE-593E1E59C7E2}"/>
              </a:ext>
            </a:extLst>
          </p:cNvPr>
          <p:cNvSpPr>
            <a:spLocks noGrp="1"/>
          </p:cNvSpPr>
          <p:nvPr>
            <p:ph type="pic" sz="quarter" idx="17"/>
          </p:nvPr>
        </p:nvSpPr>
        <p:spPr>
          <a:xfrm>
            <a:off x="6818244" y="3289851"/>
            <a:ext cx="2484782" cy="2912165"/>
          </a:xfrm>
        </p:spPr>
        <p:txBody>
          <a:bodyPr/>
          <a:lstStyle/>
          <a:p>
            <a:r>
              <a:rPr lang="nb-NO"/>
              <a:t>Klikk på ikonet for å legge til et bilde</a:t>
            </a:r>
          </a:p>
        </p:txBody>
      </p:sp>
      <p:sp>
        <p:nvSpPr>
          <p:cNvPr id="10" name="Plassholder for bilde 3">
            <a:extLst>
              <a:ext uri="{FF2B5EF4-FFF2-40B4-BE49-F238E27FC236}">
                <a16:creationId xmlns:a16="http://schemas.microsoft.com/office/drawing/2014/main" id="{468A1D8C-83B4-AB47-9CC6-9B0DCFE92D9B}"/>
              </a:ext>
            </a:extLst>
          </p:cNvPr>
          <p:cNvSpPr>
            <a:spLocks noGrp="1"/>
          </p:cNvSpPr>
          <p:nvPr>
            <p:ph type="pic" sz="quarter" idx="18"/>
          </p:nvPr>
        </p:nvSpPr>
        <p:spPr>
          <a:xfrm>
            <a:off x="9442175" y="3289851"/>
            <a:ext cx="2484782" cy="2912165"/>
          </a:xfrm>
        </p:spPr>
        <p:txBody>
          <a:bodyPr/>
          <a:lstStyle/>
          <a:p>
            <a:r>
              <a:rPr lang="nb-NO"/>
              <a:t>Klikk på ikonet for å legge til et bilde</a:t>
            </a:r>
          </a:p>
        </p:txBody>
      </p:sp>
      <p:sp>
        <p:nvSpPr>
          <p:cNvPr id="11" name="Plassholder for bunntekst 4">
            <a:extLst>
              <a:ext uri="{FF2B5EF4-FFF2-40B4-BE49-F238E27FC236}">
                <a16:creationId xmlns:a16="http://schemas.microsoft.com/office/drawing/2014/main" id="{F97D5817-765D-9B40-8810-18A2FE10E2FB}"/>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13" name="Plassholder for lysbildenummer 5">
            <a:extLst>
              <a:ext uri="{FF2B5EF4-FFF2-40B4-BE49-F238E27FC236}">
                <a16:creationId xmlns:a16="http://schemas.microsoft.com/office/drawing/2014/main" id="{F1365BA0-BB82-ED41-A442-998E426AFBB1}"/>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3272649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0_Tittel og innhold 2 bilder">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5542722" cy="1178886"/>
          </a:xfrm>
        </p:spPr>
        <p:txBody>
          <a:bodyPr anchor="b" anchorCtr="0"/>
          <a:lstStyle/>
          <a:p>
            <a:r>
              <a:rPr lang="nb-NO"/>
              <a:t>Klikk for å redigere tittelstil</a:t>
            </a:r>
          </a:p>
        </p:txBody>
      </p:sp>
      <p:sp>
        <p:nvSpPr>
          <p:cNvPr id="8" name="Plassholder for tekst 7"/>
          <p:cNvSpPr>
            <a:spLocks noGrp="1"/>
          </p:cNvSpPr>
          <p:nvPr>
            <p:ph type="body" sz="quarter" idx="13"/>
          </p:nvPr>
        </p:nvSpPr>
        <p:spPr>
          <a:xfrm>
            <a:off x="838200" y="1828800"/>
            <a:ext cx="5542722" cy="4235450"/>
          </a:xfrm>
        </p:spPr>
        <p:txBody>
          <a:bodyPr/>
          <a:lstStyle/>
          <a:p>
            <a:pPr lvl="0"/>
            <a:r>
              <a:rPr lang="nb-NO"/>
              <a:t>Klikk for å redigere tekststiler i malen</a:t>
            </a:r>
          </a:p>
          <a:p>
            <a:pPr lvl="1"/>
            <a:r>
              <a:rPr lang="nb-NO"/>
              <a:t>Andre nivå</a:t>
            </a:r>
          </a:p>
          <a:p>
            <a:pPr lvl="2"/>
            <a:r>
              <a:rPr lang="nb-NO"/>
              <a:t>Tredje nivå</a:t>
            </a:r>
          </a:p>
        </p:txBody>
      </p:sp>
      <p:sp>
        <p:nvSpPr>
          <p:cNvPr id="4" name="Plassholder for bilde 3"/>
          <p:cNvSpPr>
            <a:spLocks noGrp="1"/>
          </p:cNvSpPr>
          <p:nvPr>
            <p:ph type="pic" sz="quarter" idx="14"/>
          </p:nvPr>
        </p:nvSpPr>
        <p:spPr>
          <a:xfrm>
            <a:off x="6818243" y="3299791"/>
            <a:ext cx="5118170" cy="2893047"/>
          </a:xfrm>
        </p:spPr>
        <p:txBody>
          <a:bodyPr/>
          <a:lstStyle/>
          <a:p>
            <a:r>
              <a:rPr lang="nb-NO"/>
              <a:t>Klikk på ikonet for å legge til et bilde</a:t>
            </a:r>
          </a:p>
        </p:txBody>
      </p:sp>
      <p:sp>
        <p:nvSpPr>
          <p:cNvPr id="9" name="Plassholder for bilde 3">
            <a:extLst>
              <a:ext uri="{FF2B5EF4-FFF2-40B4-BE49-F238E27FC236}">
                <a16:creationId xmlns:a16="http://schemas.microsoft.com/office/drawing/2014/main" id="{35ABEF24-2B31-9D40-A344-2721F9CF246D}"/>
              </a:ext>
            </a:extLst>
          </p:cNvPr>
          <p:cNvSpPr>
            <a:spLocks noGrp="1"/>
          </p:cNvSpPr>
          <p:nvPr>
            <p:ph type="pic" sz="quarter" idx="15"/>
          </p:nvPr>
        </p:nvSpPr>
        <p:spPr>
          <a:xfrm>
            <a:off x="6818243" y="258417"/>
            <a:ext cx="5118170" cy="2893047"/>
          </a:xfrm>
        </p:spPr>
        <p:txBody>
          <a:bodyPr/>
          <a:lstStyle/>
          <a:p>
            <a:r>
              <a:rPr lang="nb-NO"/>
              <a:t>Klikk på ikonet for å legge til et bilde</a:t>
            </a:r>
          </a:p>
        </p:txBody>
      </p:sp>
      <p:sp>
        <p:nvSpPr>
          <p:cNvPr id="6" name="Plassholder for bunntekst 4">
            <a:extLst>
              <a:ext uri="{FF2B5EF4-FFF2-40B4-BE49-F238E27FC236}">
                <a16:creationId xmlns:a16="http://schemas.microsoft.com/office/drawing/2014/main" id="{7E22E64B-DD23-9B43-9E73-221BBE811820}"/>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7" name="Plassholder for lysbildenummer 5">
            <a:extLst>
              <a:ext uri="{FF2B5EF4-FFF2-40B4-BE49-F238E27FC236}">
                <a16:creationId xmlns:a16="http://schemas.microsoft.com/office/drawing/2014/main" id="{4CBCB306-B391-4E45-9043-B42D4CE73E42}"/>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2884531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1_Tittel og innhold 1 bilde under">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10571922" cy="671990"/>
          </a:xfrm>
        </p:spPr>
        <p:txBody>
          <a:bodyPr anchor="b" anchorCtr="0"/>
          <a:lstStyle/>
          <a:p>
            <a:r>
              <a:rPr lang="nb-NO"/>
              <a:t>Klikk for å redigere tittelstil</a:t>
            </a:r>
          </a:p>
        </p:txBody>
      </p:sp>
      <p:sp>
        <p:nvSpPr>
          <p:cNvPr id="8" name="Plassholder for tekst 7"/>
          <p:cNvSpPr>
            <a:spLocks noGrp="1"/>
          </p:cNvSpPr>
          <p:nvPr>
            <p:ph type="body" sz="quarter" idx="13"/>
          </p:nvPr>
        </p:nvSpPr>
        <p:spPr>
          <a:xfrm>
            <a:off x="838199" y="1302026"/>
            <a:ext cx="10552043" cy="1401417"/>
          </a:xfrm>
        </p:spPr>
        <p:txBody>
          <a:bodyPr/>
          <a:lstStyle/>
          <a:p>
            <a:pPr lvl="0"/>
            <a:r>
              <a:rPr lang="nb-NO"/>
              <a:t>Klikk for å redigere tekststiler i malen</a:t>
            </a:r>
          </a:p>
          <a:p>
            <a:pPr lvl="1"/>
            <a:r>
              <a:rPr lang="nb-NO"/>
              <a:t>Andre nivå</a:t>
            </a:r>
          </a:p>
          <a:p>
            <a:pPr lvl="2"/>
            <a:r>
              <a:rPr lang="nb-NO"/>
              <a:t>Tredje nivå</a:t>
            </a:r>
          </a:p>
        </p:txBody>
      </p:sp>
      <p:sp>
        <p:nvSpPr>
          <p:cNvPr id="4" name="Plassholder for bilde 3"/>
          <p:cNvSpPr>
            <a:spLocks noGrp="1"/>
          </p:cNvSpPr>
          <p:nvPr>
            <p:ph type="pic" sz="quarter" idx="14"/>
          </p:nvPr>
        </p:nvSpPr>
        <p:spPr>
          <a:xfrm>
            <a:off x="218661" y="2872409"/>
            <a:ext cx="11717752" cy="3320429"/>
          </a:xfrm>
        </p:spPr>
        <p:txBody>
          <a:bodyPr/>
          <a:lstStyle/>
          <a:p>
            <a:r>
              <a:rPr lang="nb-NO"/>
              <a:t>Klikk på ikonet for å legge til et bilde</a:t>
            </a:r>
          </a:p>
        </p:txBody>
      </p:sp>
      <p:sp>
        <p:nvSpPr>
          <p:cNvPr id="5" name="Plassholder for bunntekst 4">
            <a:extLst>
              <a:ext uri="{FF2B5EF4-FFF2-40B4-BE49-F238E27FC236}">
                <a16:creationId xmlns:a16="http://schemas.microsoft.com/office/drawing/2014/main" id="{85E0AF50-24ED-A04C-826D-40F82EC9DDEA}"/>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376EF1DC-5D60-C44E-86B3-A7EB8D7EF64A}"/>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2_3 bilder og billedtekst">
    <p:spTree>
      <p:nvGrpSpPr>
        <p:cNvPr id="1" name=""/>
        <p:cNvGrpSpPr/>
        <p:nvPr/>
      </p:nvGrpSpPr>
      <p:grpSpPr>
        <a:xfrm>
          <a:off x="0" y="0"/>
          <a:ext cx="0" cy="0"/>
          <a:chOff x="0" y="0"/>
          <a:chExt cx="0" cy="0"/>
        </a:xfrm>
      </p:grpSpPr>
      <p:sp>
        <p:nvSpPr>
          <p:cNvPr id="10" name="Plassholder for bilde 9"/>
          <p:cNvSpPr>
            <a:spLocks noGrp="1"/>
          </p:cNvSpPr>
          <p:nvPr>
            <p:ph type="pic" sz="quarter" idx="19"/>
          </p:nvPr>
        </p:nvSpPr>
        <p:spPr>
          <a:xfrm>
            <a:off x="416368" y="670560"/>
            <a:ext cx="3723737" cy="5522278"/>
          </a:xfrm>
        </p:spPr>
        <p:txBody>
          <a:bodyPr/>
          <a:lstStyle/>
          <a:p>
            <a:r>
              <a:rPr lang="nb-NO"/>
              <a:t>Klikk på ikonet for å legge til et bilde</a:t>
            </a:r>
          </a:p>
        </p:txBody>
      </p:sp>
      <p:sp>
        <p:nvSpPr>
          <p:cNvPr id="8" name="Plassholder for bilde 9">
            <a:extLst>
              <a:ext uri="{FF2B5EF4-FFF2-40B4-BE49-F238E27FC236}">
                <a16:creationId xmlns:a16="http://schemas.microsoft.com/office/drawing/2014/main" id="{48F298E3-BC1D-D340-9279-A0F17247D7E6}"/>
              </a:ext>
            </a:extLst>
          </p:cNvPr>
          <p:cNvSpPr>
            <a:spLocks noGrp="1"/>
          </p:cNvSpPr>
          <p:nvPr>
            <p:ph type="pic" sz="quarter" idx="20"/>
          </p:nvPr>
        </p:nvSpPr>
        <p:spPr>
          <a:xfrm>
            <a:off x="4283798" y="670560"/>
            <a:ext cx="3723737" cy="5522278"/>
          </a:xfrm>
        </p:spPr>
        <p:txBody>
          <a:bodyPr/>
          <a:lstStyle/>
          <a:p>
            <a:r>
              <a:rPr lang="nb-NO"/>
              <a:t>Klikk på ikonet for å legge til et bilde</a:t>
            </a:r>
          </a:p>
        </p:txBody>
      </p:sp>
      <p:sp>
        <p:nvSpPr>
          <p:cNvPr id="9" name="Plassholder for bilde 9">
            <a:extLst>
              <a:ext uri="{FF2B5EF4-FFF2-40B4-BE49-F238E27FC236}">
                <a16:creationId xmlns:a16="http://schemas.microsoft.com/office/drawing/2014/main" id="{04A6BF55-D4CB-B74C-B8B5-D772BF2AFE70}"/>
              </a:ext>
            </a:extLst>
          </p:cNvPr>
          <p:cNvSpPr>
            <a:spLocks noGrp="1"/>
          </p:cNvSpPr>
          <p:nvPr>
            <p:ph type="pic" sz="quarter" idx="21"/>
          </p:nvPr>
        </p:nvSpPr>
        <p:spPr>
          <a:xfrm>
            <a:off x="8151229" y="670560"/>
            <a:ext cx="3723737" cy="5522278"/>
          </a:xfrm>
        </p:spPr>
        <p:txBody>
          <a:bodyPr/>
          <a:lstStyle/>
          <a:p>
            <a:r>
              <a:rPr lang="nb-NO"/>
              <a:t>Klikk på ikonet for å legge til et bilde</a:t>
            </a:r>
          </a:p>
        </p:txBody>
      </p:sp>
      <p:sp>
        <p:nvSpPr>
          <p:cNvPr id="13" name="Plassholder for tekst 12">
            <a:extLst>
              <a:ext uri="{FF2B5EF4-FFF2-40B4-BE49-F238E27FC236}">
                <a16:creationId xmlns:a16="http://schemas.microsoft.com/office/drawing/2014/main" id="{E3835F8B-31B8-F547-9EB0-FC89EE4F81F5}"/>
              </a:ext>
            </a:extLst>
          </p:cNvPr>
          <p:cNvSpPr>
            <a:spLocks noGrp="1"/>
          </p:cNvSpPr>
          <p:nvPr>
            <p:ph type="body" sz="quarter" idx="22"/>
          </p:nvPr>
        </p:nvSpPr>
        <p:spPr>
          <a:xfrm>
            <a:off x="415925" y="209550"/>
            <a:ext cx="3724275" cy="382588"/>
          </a:xfrm>
        </p:spPr>
        <p:txBody>
          <a:bodyPr anchor="b" anchorCtr="1">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16" name="Plassholder for tekst 12">
            <a:extLst>
              <a:ext uri="{FF2B5EF4-FFF2-40B4-BE49-F238E27FC236}">
                <a16:creationId xmlns:a16="http://schemas.microsoft.com/office/drawing/2014/main" id="{AA2555ED-CAD7-7B4C-9D2F-B64293064572}"/>
              </a:ext>
            </a:extLst>
          </p:cNvPr>
          <p:cNvSpPr>
            <a:spLocks noGrp="1"/>
          </p:cNvSpPr>
          <p:nvPr>
            <p:ph type="body" sz="quarter" idx="23"/>
          </p:nvPr>
        </p:nvSpPr>
        <p:spPr>
          <a:xfrm>
            <a:off x="4291240" y="209550"/>
            <a:ext cx="3724275" cy="382588"/>
          </a:xfrm>
        </p:spPr>
        <p:txBody>
          <a:bodyPr anchor="b" anchorCtr="1">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17" name="Plassholder for tekst 12">
            <a:extLst>
              <a:ext uri="{FF2B5EF4-FFF2-40B4-BE49-F238E27FC236}">
                <a16:creationId xmlns:a16="http://schemas.microsoft.com/office/drawing/2014/main" id="{0E5AE79D-E2B6-CC4C-BDD0-34D5E9012783}"/>
              </a:ext>
            </a:extLst>
          </p:cNvPr>
          <p:cNvSpPr>
            <a:spLocks noGrp="1"/>
          </p:cNvSpPr>
          <p:nvPr>
            <p:ph type="body" sz="quarter" idx="24"/>
          </p:nvPr>
        </p:nvSpPr>
        <p:spPr>
          <a:xfrm>
            <a:off x="8149136" y="209550"/>
            <a:ext cx="3724275" cy="382588"/>
          </a:xfrm>
        </p:spPr>
        <p:txBody>
          <a:bodyPr anchor="b" anchorCtr="1">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11" name="Plassholder for bunntekst 4">
            <a:extLst>
              <a:ext uri="{FF2B5EF4-FFF2-40B4-BE49-F238E27FC236}">
                <a16:creationId xmlns:a16="http://schemas.microsoft.com/office/drawing/2014/main" id="{E109C8A1-EB8C-6F4F-87B7-5C659287D8F9}"/>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12" name="Plassholder for lysbildenummer 5">
            <a:extLst>
              <a:ext uri="{FF2B5EF4-FFF2-40B4-BE49-F238E27FC236}">
                <a16:creationId xmlns:a16="http://schemas.microsoft.com/office/drawing/2014/main" id="{D8525B14-775A-D143-AA97-4B27373219FF}"/>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3_Tittel og stort bilde">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10571922" cy="671990"/>
          </a:xfrm>
        </p:spPr>
        <p:txBody>
          <a:bodyPr anchor="b" anchorCtr="0"/>
          <a:lstStyle/>
          <a:p>
            <a:r>
              <a:rPr lang="nb-NO"/>
              <a:t>Klikk for å redigere tittelstil</a:t>
            </a:r>
          </a:p>
        </p:txBody>
      </p:sp>
      <p:sp>
        <p:nvSpPr>
          <p:cNvPr id="10" name="Plassholder for bilde 9"/>
          <p:cNvSpPr>
            <a:spLocks noGrp="1"/>
          </p:cNvSpPr>
          <p:nvPr>
            <p:ph type="pic" sz="quarter" idx="13"/>
          </p:nvPr>
        </p:nvSpPr>
        <p:spPr>
          <a:xfrm>
            <a:off x="288925" y="1371600"/>
            <a:ext cx="11637963" cy="4800600"/>
          </a:xfrm>
        </p:spPr>
        <p:txBody>
          <a:bodyPr/>
          <a:lstStyle/>
          <a:p>
            <a:r>
              <a:rPr lang="nb-NO"/>
              <a:t>Klikk på ikonet for å legge til et bilde</a:t>
            </a:r>
          </a:p>
        </p:txBody>
      </p:sp>
      <p:sp>
        <p:nvSpPr>
          <p:cNvPr id="4" name="Plassholder for bunntekst 4">
            <a:extLst>
              <a:ext uri="{FF2B5EF4-FFF2-40B4-BE49-F238E27FC236}">
                <a16:creationId xmlns:a16="http://schemas.microsoft.com/office/drawing/2014/main" id="{CE49C346-E722-9448-83CD-B77EADC6FC63}"/>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5" name="Plassholder for lysbildenummer 5">
            <a:extLst>
              <a:ext uri="{FF2B5EF4-FFF2-40B4-BE49-F238E27FC236}">
                <a16:creationId xmlns:a16="http://schemas.microsoft.com/office/drawing/2014/main" id="{2027CB56-A361-CB4D-B404-2D5E8187AF56}"/>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4_Tittel og film">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10571922" cy="671990"/>
          </a:xfrm>
        </p:spPr>
        <p:txBody>
          <a:bodyPr anchor="b" anchorCtr="0"/>
          <a:lstStyle/>
          <a:p>
            <a:r>
              <a:rPr lang="nb-NO"/>
              <a:t>Klikk for å redigere tittelstil</a:t>
            </a:r>
          </a:p>
        </p:txBody>
      </p:sp>
      <p:sp>
        <p:nvSpPr>
          <p:cNvPr id="4" name="Plassholder for media 3">
            <a:extLst>
              <a:ext uri="{FF2B5EF4-FFF2-40B4-BE49-F238E27FC236}">
                <a16:creationId xmlns:a16="http://schemas.microsoft.com/office/drawing/2014/main" id="{5539F54F-7F9C-8045-94AC-875DC969E0DB}"/>
              </a:ext>
            </a:extLst>
          </p:cNvPr>
          <p:cNvSpPr>
            <a:spLocks noGrp="1"/>
          </p:cNvSpPr>
          <p:nvPr>
            <p:ph type="media" sz="quarter" idx="10"/>
          </p:nvPr>
        </p:nvSpPr>
        <p:spPr>
          <a:xfrm>
            <a:off x="222250" y="1327150"/>
            <a:ext cx="11785600" cy="4943475"/>
          </a:xfrm>
        </p:spPr>
        <p:txBody>
          <a:bodyPr/>
          <a:lstStyle/>
          <a:p>
            <a:r>
              <a:rPr lang="nb-NO"/>
              <a:t>Klikk ikonet for å legge til media</a:t>
            </a:r>
          </a:p>
        </p:txBody>
      </p:sp>
      <p:sp>
        <p:nvSpPr>
          <p:cNvPr id="5" name="Plassholder for bunntekst 4">
            <a:extLst>
              <a:ext uri="{FF2B5EF4-FFF2-40B4-BE49-F238E27FC236}">
                <a16:creationId xmlns:a16="http://schemas.microsoft.com/office/drawing/2014/main" id="{80AE4A29-0041-1045-BC53-A5BD02C157D9}"/>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5B369798-587E-154C-8302-CC839F22CCD3}"/>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41272720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5_Tittel og film">
    <p:spTree>
      <p:nvGrpSpPr>
        <p:cNvPr id="1" name=""/>
        <p:cNvGrpSpPr/>
        <p:nvPr/>
      </p:nvGrpSpPr>
      <p:grpSpPr>
        <a:xfrm>
          <a:off x="0" y="0"/>
          <a:ext cx="0" cy="0"/>
          <a:chOff x="0" y="0"/>
          <a:chExt cx="0" cy="0"/>
        </a:xfrm>
      </p:grpSpPr>
      <p:sp>
        <p:nvSpPr>
          <p:cNvPr id="4" name="Plassholder for media 3">
            <a:extLst>
              <a:ext uri="{FF2B5EF4-FFF2-40B4-BE49-F238E27FC236}">
                <a16:creationId xmlns:a16="http://schemas.microsoft.com/office/drawing/2014/main" id="{A5241791-A502-DB4A-A778-2D36CE6F8323}"/>
              </a:ext>
            </a:extLst>
          </p:cNvPr>
          <p:cNvSpPr>
            <a:spLocks noGrp="1"/>
          </p:cNvSpPr>
          <p:nvPr>
            <p:ph type="media" sz="quarter" idx="10"/>
          </p:nvPr>
        </p:nvSpPr>
        <p:spPr>
          <a:xfrm>
            <a:off x="0" y="0"/>
            <a:ext cx="12192000" cy="6475413"/>
          </a:xfrm>
        </p:spPr>
        <p:txBody>
          <a:bodyPr/>
          <a:lstStyle/>
          <a:p>
            <a:r>
              <a:rPr lang="nb-NO"/>
              <a:t>Klikk ikonet for å legge til media</a:t>
            </a:r>
          </a:p>
        </p:txBody>
      </p:sp>
      <p:sp>
        <p:nvSpPr>
          <p:cNvPr id="2" name="Tittel 1"/>
          <p:cNvSpPr>
            <a:spLocks noGrp="1"/>
          </p:cNvSpPr>
          <p:nvPr>
            <p:ph type="title"/>
          </p:nvPr>
        </p:nvSpPr>
        <p:spPr>
          <a:xfrm>
            <a:off x="838200" y="490888"/>
            <a:ext cx="10571922" cy="671990"/>
          </a:xfrm>
        </p:spPr>
        <p:txBody>
          <a:bodyPr anchor="b" anchorCtr="0"/>
          <a:lstStyle>
            <a:lvl1pPr>
              <a:defRPr>
                <a:solidFill>
                  <a:schemeClr val="bg1"/>
                </a:solidFill>
                <a:effectLst>
                  <a:outerShdw blurRad="127000" dist="12700" dir="2700000" algn="tl" rotWithShape="0">
                    <a:prstClr val="black"/>
                  </a:outerShdw>
                </a:effectLst>
              </a:defRPr>
            </a:lvl1pPr>
          </a:lstStyle>
          <a:p>
            <a:r>
              <a:rPr lang="nb-NO"/>
              <a:t>Klikk for å redigere tittelstil</a:t>
            </a:r>
          </a:p>
        </p:txBody>
      </p:sp>
      <p:sp>
        <p:nvSpPr>
          <p:cNvPr id="5" name="Plassholder for bunntekst 4">
            <a:extLst>
              <a:ext uri="{FF2B5EF4-FFF2-40B4-BE49-F238E27FC236}">
                <a16:creationId xmlns:a16="http://schemas.microsoft.com/office/drawing/2014/main" id="{038B31FB-92B9-4543-895B-680EE474C404}"/>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C8CDB08-8148-BF44-A6E0-B7D1AC28B3F9}"/>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20588112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6_Film">
    <p:spTree>
      <p:nvGrpSpPr>
        <p:cNvPr id="1" name=""/>
        <p:cNvGrpSpPr/>
        <p:nvPr/>
      </p:nvGrpSpPr>
      <p:grpSpPr>
        <a:xfrm>
          <a:off x="0" y="0"/>
          <a:ext cx="0" cy="0"/>
          <a:chOff x="0" y="0"/>
          <a:chExt cx="0" cy="0"/>
        </a:xfrm>
      </p:grpSpPr>
      <p:sp>
        <p:nvSpPr>
          <p:cNvPr id="4" name="Plassholder for media 3">
            <a:extLst>
              <a:ext uri="{FF2B5EF4-FFF2-40B4-BE49-F238E27FC236}">
                <a16:creationId xmlns:a16="http://schemas.microsoft.com/office/drawing/2014/main" id="{A5241791-A502-DB4A-A778-2D36CE6F8323}"/>
              </a:ext>
            </a:extLst>
          </p:cNvPr>
          <p:cNvSpPr>
            <a:spLocks noGrp="1"/>
          </p:cNvSpPr>
          <p:nvPr>
            <p:ph type="media" sz="quarter" idx="10"/>
          </p:nvPr>
        </p:nvSpPr>
        <p:spPr>
          <a:xfrm>
            <a:off x="0" y="1"/>
            <a:ext cx="12192000" cy="6409852"/>
          </a:xfrm>
        </p:spPr>
        <p:txBody>
          <a:bodyPr/>
          <a:lstStyle/>
          <a:p>
            <a:r>
              <a:rPr lang="nb-NO"/>
              <a:t>Klikk ikonet for å legge til media</a:t>
            </a:r>
          </a:p>
        </p:txBody>
      </p:sp>
      <p:sp>
        <p:nvSpPr>
          <p:cNvPr id="3" name="Plassholder for bunntekst 4">
            <a:extLst>
              <a:ext uri="{FF2B5EF4-FFF2-40B4-BE49-F238E27FC236}">
                <a16:creationId xmlns:a16="http://schemas.microsoft.com/office/drawing/2014/main" id="{A32A3F0C-9053-F748-8A90-E75E927F3E8F}"/>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5" name="Plassholder for lysbildenummer 5">
            <a:extLst>
              <a:ext uri="{FF2B5EF4-FFF2-40B4-BE49-F238E27FC236}">
                <a16:creationId xmlns:a16="http://schemas.microsoft.com/office/drawing/2014/main" id="{B2A0FB8E-61E6-B846-845D-8829A232D5BA}"/>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2869456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7_Bilde og billedtekst">
    <p:spTree>
      <p:nvGrpSpPr>
        <p:cNvPr id="1" name=""/>
        <p:cNvGrpSpPr/>
        <p:nvPr/>
      </p:nvGrpSpPr>
      <p:grpSpPr>
        <a:xfrm>
          <a:off x="0" y="0"/>
          <a:ext cx="0" cy="0"/>
          <a:chOff x="0" y="0"/>
          <a:chExt cx="0" cy="0"/>
        </a:xfrm>
      </p:grpSpPr>
      <p:sp>
        <p:nvSpPr>
          <p:cNvPr id="7" name="Plassholder for tekst 6"/>
          <p:cNvSpPr>
            <a:spLocks noGrp="1"/>
          </p:cNvSpPr>
          <p:nvPr>
            <p:ph type="body" sz="quarter" idx="15" hasCustomPrompt="1"/>
          </p:nvPr>
        </p:nvSpPr>
        <p:spPr>
          <a:xfrm>
            <a:off x="838200" y="5745163"/>
            <a:ext cx="11085513" cy="536575"/>
          </a:xfrm>
        </p:spPr>
        <p:txBody>
          <a:bodyPr>
            <a:normAutofit/>
          </a:bodyPr>
          <a:lstStyle>
            <a:lvl1pPr marL="0" indent="0">
              <a:buNone/>
              <a:defRPr sz="1200" baseline="0"/>
            </a:lvl1pPr>
          </a:lstStyle>
          <a:p>
            <a:pPr lvl="0"/>
            <a:r>
              <a:rPr lang="nb-NO"/>
              <a:t>Klikk for å legge til billedtekst</a:t>
            </a:r>
          </a:p>
        </p:txBody>
      </p:sp>
      <p:sp>
        <p:nvSpPr>
          <p:cNvPr id="11" name="Plassholder for bilde 10"/>
          <p:cNvSpPr>
            <a:spLocks noGrp="1"/>
          </p:cNvSpPr>
          <p:nvPr>
            <p:ph type="pic" sz="quarter" idx="16"/>
          </p:nvPr>
        </p:nvSpPr>
        <p:spPr>
          <a:xfrm>
            <a:off x="277813" y="249238"/>
            <a:ext cx="11645900" cy="5337175"/>
          </a:xfrm>
        </p:spPr>
        <p:txBody>
          <a:bodyPr/>
          <a:lstStyle/>
          <a:p>
            <a:r>
              <a:rPr lang="nb-NO"/>
              <a:t>Klikk på ikonet for å legge til et bilde</a:t>
            </a:r>
          </a:p>
        </p:txBody>
      </p:sp>
      <p:sp>
        <p:nvSpPr>
          <p:cNvPr id="4" name="Plassholder for bunntekst 4">
            <a:extLst>
              <a:ext uri="{FF2B5EF4-FFF2-40B4-BE49-F238E27FC236}">
                <a16:creationId xmlns:a16="http://schemas.microsoft.com/office/drawing/2014/main" id="{95B340DB-8127-D743-B768-E25031AA07DA}"/>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5" name="Plassholder for lysbildenummer 5">
            <a:extLst>
              <a:ext uri="{FF2B5EF4-FFF2-40B4-BE49-F238E27FC236}">
                <a16:creationId xmlns:a16="http://schemas.microsoft.com/office/drawing/2014/main" id="{A3E2BEF9-DE42-EA42-9738-107C3606DC4B}"/>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8_Stort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288925" y="288925"/>
            <a:ext cx="11658600" cy="5892800"/>
          </a:xfrm>
        </p:spPr>
        <p:txBody>
          <a:bodyPr/>
          <a:lstStyle/>
          <a:p>
            <a:r>
              <a:rPr lang="nb-NO"/>
              <a:t>Klikk på ikonet for å legge til et bilde</a:t>
            </a:r>
          </a:p>
        </p:txBody>
      </p:sp>
      <p:sp>
        <p:nvSpPr>
          <p:cNvPr id="3" name="Plassholder for bunntekst 4">
            <a:extLst>
              <a:ext uri="{FF2B5EF4-FFF2-40B4-BE49-F238E27FC236}">
                <a16:creationId xmlns:a16="http://schemas.microsoft.com/office/drawing/2014/main" id="{46F23F43-A805-BC47-8AD5-918F5AE05264}"/>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4" name="Plassholder for lysbildenummer 5">
            <a:extLst>
              <a:ext uri="{FF2B5EF4-FFF2-40B4-BE49-F238E27FC236}">
                <a16:creationId xmlns:a16="http://schemas.microsoft.com/office/drawing/2014/main" id="{61178646-54F6-EC41-95E7-989731FBBB8B}"/>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tellysbilde og flyfoto">
    <p:bg>
      <p:bgPr>
        <a:solidFill>
          <a:schemeClr val="bg2"/>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F3A71FAE-6EC4-ED4A-880E-C2CFF46ECE7D}"/>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Bilde 9">
            <a:extLst>
              <a:ext uri="{FF2B5EF4-FFF2-40B4-BE49-F238E27FC236}">
                <a16:creationId xmlns:a16="http://schemas.microsoft.com/office/drawing/2014/main" id="{B1645AC0-DAC1-8040-B402-4904FFFA57C8}"/>
              </a:ext>
            </a:extLst>
          </p:cNvPr>
          <p:cNvPicPr>
            <a:picLocks noChangeAspect="1"/>
          </p:cNvPicPr>
          <p:nvPr userDrawn="1"/>
        </p:nvPicPr>
        <p:blipFill>
          <a:blip r:embed="rId3"/>
          <a:srcRect/>
          <a:stretch/>
        </p:blipFill>
        <p:spPr>
          <a:xfrm>
            <a:off x="8739449" y="4608009"/>
            <a:ext cx="6118829" cy="5920956"/>
          </a:xfrm>
          <a:prstGeom prst="rect">
            <a:avLst/>
          </a:prstGeom>
        </p:spPr>
      </p:pic>
      <p:pic>
        <p:nvPicPr>
          <p:cNvPr id="11" name="Bilde 10">
            <a:extLst>
              <a:ext uri="{FF2B5EF4-FFF2-40B4-BE49-F238E27FC236}">
                <a16:creationId xmlns:a16="http://schemas.microsoft.com/office/drawing/2014/main" id="{6DF1CBC3-9CA9-AB44-8CE8-26E0D3A29A6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7" name="Tittel 1">
            <a:extLst>
              <a:ext uri="{FF2B5EF4-FFF2-40B4-BE49-F238E27FC236}">
                <a16:creationId xmlns:a16="http://schemas.microsoft.com/office/drawing/2014/main" id="{8098FB00-A05A-7849-8B6D-D771E2612F83}"/>
              </a:ext>
            </a:extLst>
          </p:cNvPr>
          <p:cNvSpPr>
            <a:spLocks noGrp="1"/>
          </p:cNvSpPr>
          <p:nvPr>
            <p:ph type="ctrTitle"/>
          </p:nvPr>
        </p:nvSpPr>
        <p:spPr>
          <a:xfrm>
            <a:off x="1246872" y="5100552"/>
            <a:ext cx="7558169" cy="535531"/>
          </a:xfrm>
        </p:spPr>
        <p:txBody>
          <a:bodyPr anchor="t" anchorCtr="0">
            <a:spAutoFit/>
          </a:bodyPr>
          <a:lstStyle>
            <a:lvl1pPr algn="l">
              <a:defRPr sz="3200">
                <a:solidFill>
                  <a:schemeClr val="bg1"/>
                </a:solidFill>
                <a:effectLst>
                  <a:outerShdw blurRad="50800" dist="38100" dir="2700000" algn="tl" rotWithShape="0">
                    <a:prstClr val="black">
                      <a:alpha val="40000"/>
                    </a:prstClr>
                  </a:outerShdw>
                </a:effectLst>
              </a:defRPr>
            </a:lvl1pPr>
          </a:lstStyle>
          <a:p>
            <a:r>
              <a:rPr lang="nb-NO"/>
              <a:t>Klikk for å redigere tittelstil</a:t>
            </a:r>
          </a:p>
        </p:txBody>
      </p:sp>
      <p:sp>
        <p:nvSpPr>
          <p:cNvPr id="8" name="Plassholder for tekst 8">
            <a:extLst>
              <a:ext uri="{FF2B5EF4-FFF2-40B4-BE49-F238E27FC236}">
                <a16:creationId xmlns:a16="http://schemas.microsoft.com/office/drawing/2014/main" id="{C0D01AA5-6B7F-D442-89E7-1EC0A6F4CA1F}"/>
              </a:ext>
            </a:extLst>
          </p:cNvPr>
          <p:cNvSpPr>
            <a:spLocks noGrp="1"/>
          </p:cNvSpPr>
          <p:nvPr>
            <p:ph type="body" sz="quarter" idx="13"/>
          </p:nvPr>
        </p:nvSpPr>
        <p:spPr>
          <a:xfrm>
            <a:off x="1246872" y="4725838"/>
            <a:ext cx="7550287" cy="341632"/>
          </a:xfrm>
        </p:spPr>
        <p:txBody>
          <a:bodyPr>
            <a:spAutoFit/>
          </a:bodyPr>
          <a:lstStyle>
            <a:lvl1pPr marL="0" indent="0">
              <a:buNone/>
              <a:defRPr sz="1800">
                <a:solidFill>
                  <a:schemeClr val="bg1"/>
                </a:solidFill>
                <a:effectLst>
                  <a:outerShdw blurRad="50800" dist="38100" dir="2700000" algn="tl" rotWithShape="0">
                    <a:prstClr val="black">
                      <a:alpha val="4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2378988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9_Tittel og innhold 4 bilder under">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10571922" cy="671990"/>
          </a:xfrm>
        </p:spPr>
        <p:txBody>
          <a:bodyPr anchor="b" anchorCtr="0"/>
          <a:lstStyle/>
          <a:p>
            <a:r>
              <a:rPr lang="nb-NO"/>
              <a:t>Klikk for å redigere tittelstil</a:t>
            </a:r>
          </a:p>
        </p:txBody>
      </p:sp>
      <p:sp>
        <p:nvSpPr>
          <p:cNvPr id="8" name="Plassholder for tekst 7"/>
          <p:cNvSpPr>
            <a:spLocks noGrp="1"/>
          </p:cNvSpPr>
          <p:nvPr>
            <p:ph type="body" sz="quarter" idx="13"/>
          </p:nvPr>
        </p:nvSpPr>
        <p:spPr>
          <a:xfrm>
            <a:off x="838199" y="1302026"/>
            <a:ext cx="10552043" cy="1401417"/>
          </a:xfrm>
        </p:spPr>
        <p:txBody>
          <a:bodyPr/>
          <a:lstStyle/>
          <a:p>
            <a:pPr lvl="0"/>
            <a:r>
              <a:rPr lang="nb-NO"/>
              <a:t>Klikk for å redigere tekststiler i malen</a:t>
            </a:r>
          </a:p>
          <a:p>
            <a:pPr lvl="1"/>
            <a:r>
              <a:rPr lang="nb-NO"/>
              <a:t>Andre nivå</a:t>
            </a:r>
          </a:p>
          <a:p>
            <a:pPr lvl="2"/>
            <a:r>
              <a:rPr lang="nb-NO"/>
              <a:t>Tredje nivå</a:t>
            </a:r>
          </a:p>
        </p:txBody>
      </p:sp>
      <p:sp>
        <p:nvSpPr>
          <p:cNvPr id="4" name="Plassholder for bilde 3"/>
          <p:cNvSpPr>
            <a:spLocks noGrp="1"/>
          </p:cNvSpPr>
          <p:nvPr>
            <p:ph type="pic" sz="quarter" idx="14"/>
          </p:nvPr>
        </p:nvSpPr>
        <p:spPr>
          <a:xfrm>
            <a:off x="3219882" y="2872409"/>
            <a:ext cx="2763079" cy="3320429"/>
          </a:xfrm>
        </p:spPr>
        <p:txBody>
          <a:bodyPr numCol="1" spcCol="0"/>
          <a:lstStyle/>
          <a:p>
            <a:r>
              <a:rPr lang="nb-NO"/>
              <a:t>Klikk på ikonet for å legge til et bilde</a:t>
            </a:r>
          </a:p>
        </p:txBody>
      </p:sp>
      <p:sp>
        <p:nvSpPr>
          <p:cNvPr id="11" name="Plassholder for bilde 3"/>
          <p:cNvSpPr>
            <a:spLocks noGrp="1"/>
          </p:cNvSpPr>
          <p:nvPr>
            <p:ph type="pic" sz="quarter" idx="15"/>
          </p:nvPr>
        </p:nvSpPr>
        <p:spPr>
          <a:xfrm>
            <a:off x="228005" y="2872408"/>
            <a:ext cx="2763079" cy="3320429"/>
          </a:xfrm>
        </p:spPr>
        <p:txBody>
          <a:bodyPr numCol="1" spcCol="0"/>
          <a:lstStyle/>
          <a:p>
            <a:r>
              <a:rPr lang="nb-NO"/>
              <a:t>Klikk på ikonet for å legge til et bilde</a:t>
            </a:r>
          </a:p>
        </p:txBody>
      </p:sp>
      <p:sp>
        <p:nvSpPr>
          <p:cNvPr id="12" name="Plassholder for bilde 3"/>
          <p:cNvSpPr>
            <a:spLocks noGrp="1"/>
          </p:cNvSpPr>
          <p:nvPr>
            <p:ph type="pic" sz="quarter" idx="16"/>
          </p:nvPr>
        </p:nvSpPr>
        <p:spPr>
          <a:xfrm>
            <a:off x="9203635" y="2872409"/>
            <a:ext cx="2763079" cy="3320429"/>
          </a:xfrm>
        </p:spPr>
        <p:txBody>
          <a:bodyPr numCol="1" spcCol="0"/>
          <a:lstStyle/>
          <a:p>
            <a:r>
              <a:rPr lang="nb-NO"/>
              <a:t>Klikk på ikonet for å legge til et bilde</a:t>
            </a:r>
          </a:p>
        </p:txBody>
      </p:sp>
      <p:sp>
        <p:nvSpPr>
          <p:cNvPr id="13" name="Plassholder for bilde 3"/>
          <p:cNvSpPr>
            <a:spLocks noGrp="1"/>
          </p:cNvSpPr>
          <p:nvPr>
            <p:ph type="pic" sz="quarter" idx="17"/>
          </p:nvPr>
        </p:nvSpPr>
        <p:spPr>
          <a:xfrm>
            <a:off x="6211759" y="2872408"/>
            <a:ext cx="2763079" cy="3320429"/>
          </a:xfrm>
        </p:spPr>
        <p:txBody>
          <a:bodyPr numCol="1" spcCol="0"/>
          <a:lstStyle/>
          <a:p>
            <a:r>
              <a:rPr lang="nb-NO"/>
              <a:t>Klikk på ikonet for å legge til et bilde</a:t>
            </a:r>
          </a:p>
        </p:txBody>
      </p:sp>
      <p:sp>
        <p:nvSpPr>
          <p:cNvPr id="9" name="Plassholder for bunntekst 4">
            <a:extLst>
              <a:ext uri="{FF2B5EF4-FFF2-40B4-BE49-F238E27FC236}">
                <a16:creationId xmlns:a16="http://schemas.microsoft.com/office/drawing/2014/main" id="{6CC2957D-4B75-4E4E-883D-9510CD412E32}"/>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10" name="Plassholder for lysbildenummer 5">
            <a:extLst>
              <a:ext uri="{FF2B5EF4-FFF2-40B4-BE49-F238E27FC236}">
                <a16:creationId xmlns:a16="http://schemas.microsoft.com/office/drawing/2014/main" id="{CC05A619-D801-4744-80AE-303F7EFB972F}"/>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0_Tittel og innhold 2 bilder under">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10571922" cy="671990"/>
          </a:xfrm>
        </p:spPr>
        <p:txBody>
          <a:bodyPr anchor="b" anchorCtr="0"/>
          <a:lstStyle/>
          <a:p>
            <a:r>
              <a:rPr lang="nb-NO"/>
              <a:t>Klikk for å redigere tittelstil</a:t>
            </a:r>
          </a:p>
        </p:txBody>
      </p:sp>
      <p:sp>
        <p:nvSpPr>
          <p:cNvPr id="8" name="Plassholder for tekst 7"/>
          <p:cNvSpPr>
            <a:spLocks noGrp="1"/>
          </p:cNvSpPr>
          <p:nvPr>
            <p:ph type="body" sz="quarter" idx="13"/>
          </p:nvPr>
        </p:nvSpPr>
        <p:spPr>
          <a:xfrm>
            <a:off x="838199" y="1302026"/>
            <a:ext cx="10552043" cy="1401417"/>
          </a:xfrm>
        </p:spPr>
        <p:txBody>
          <a:bodyPr/>
          <a:lstStyle/>
          <a:p>
            <a:pPr lvl="0"/>
            <a:r>
              <a:rPr lang="nb-NO"/>
              <a:t>Klikk for å redigere tekststiler i malen</a:t>
            </a:r>
          </a:p>
          <a:p>
            <a:pPr lvl="1"/>
            <a:r>
              <a:rPr lang="nb-NO"/>
              <a:t>Andre nivå</a:t>
            </a:r>
          </a:p>
          <a:p>
            <a:pPr lvl="2"/>
            <a:r>
              <a:rPr lang="nb-NO"/>
              <a:t>Tredje nivå</a:t>
            </a:r>
          </a:p>
        </p:txBody>
      </p:sp>
      <p:sp>
        <p:nvSpPr>
          <p:cNvPr id="10" name="Plassholder for bilde 9"/>
          <p:cNvSpPr>
            <a:spLocks noGrp="1"/>
          </p:cNvSpPr>
          <p:nvPr>
            <p:ph type="pic" sz="quarter" idx="19"/>
          </p:nvPr>
        </p:nvSpPr>
        <p:spPr>
          <a:xfrm>
            <a:off x="149225" y="2871788"/>
            <a:ext cx="5764213" cy="3321050"/>
          </a:xfrm>
        </p:spPr>
        <p:txBody>
          <a:bodyPr/>
          <a:lstStyle/>
          <a:p>
            <a:r>
              <a:rPr lang="nb-NO"/>
              <a:t>Klikk på ikonet for å legge til et bilde</a:t>
            </a:r>
          </a:p>
        </p:txBody>
      </p:sp>
      <p:sp>
        <p:nvSpPr>
          <p:cNvPr id="15" name="Plassholder for bilde 9"/>
          <p:cNvSpPr>
            <a:spLocks noGrp="1"/>
          </p:cNvSpPr>
          <p:nvPr>
            <p:ph type="pic" sz="quarter" idx="20"/>
          </p:nvPr>
        </p:nvSpPr>
        <p:spPr>
          <a:xfrm>
            <a:off x="6212094" y="2871788"/>
            <a:ext cx="5764213" cy="3321050"/>
          </a:xfrm>
        </p:spPr>
        <p:txBody>
          <a:bodyPr/>
          <a:lstStyle/>
          <a:p>
            <a:r>
              <a:rPr lang="nb-NO"/>
              <a:t>Klikk på ikonet for å legge til et bilde</a:t>
            </a:r>
          </a:p>
        </p:txBody>
      </p:sp>
      <p:sp>
        <p:nvSpPr>
          <p:cNvPr id="6" name="Plassholder for bunntekst 4">
            <a:extLst>
              <a:ext uri="{FF2B5EF4-FFF2-40B4-BE49-F238E27FC236}">
                <a16:creationId xmlns:a16="http://schemas.microsoft.com/office/drawing/2014/main" id="{D8F0580D-70B1-7146-9F97-341086165915}"/>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7" name="Plassholder for lysbildenummer 5">
            <a:extLst>
              <a:ext uri="{FF2B5EF4-FFF2-40B4-BE49-F238E27FC236}">
                <a16:creationId xmlns:a16="http://schemas.microsoft.com/office/drawing/2014/main" id="{02679FA1-4E38-5A4D-8235-616993A75384}"/>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42_Tom">
    <p:spTree>
      <p:nvGrpSpPr>
        <p:cNvPr id="1" name=""/>
        <p:cNvGrpSpPr/>
        <p:nvPr/>
      </p:nvGrpSpPr>
      <p:grpSpPr>
        <a:xfrm>
          <a:off x="0" y="0"/>
          <a:ext cx="0" cy="0"/>
          <a:chOff x="0" y="0"/>
          <a:chExt cx="0" cy="0"/>
        </a:xfrm>
      </p:grpSpPr>
      <p:sp>
        <p:nvSpPr>
          <p:cNvPr id="2" name="Plassholder for bunntekst 4">
            <a:extLst>
              <a:ext uri="{FF2B5EF4-FFF2-40B4-BE49-F238E27FC236}">
                <a16:creationId xmlns:a16="http://schemas.microsoft.com/office/drawing/2014/main" id="{F0D62EEE-A14B-D04E-8BD8-031158EA6E1A}"/>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3" name="Plassholder for lysbildenummer 5">
            <a:extLst>
              <a:ext uri="{FF2B5EF4-FFF2-40B4-BE49-F238E27FC236}">
                <a16:creationId xmlns:a16="http://schemas.microsoft.com/office/drawing/2014/main" id="{ACBD658C-C559-9A47-BE61-8E2BEAB3FEE6}"/>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1448427720"/>
      </p:ext>
    </p:extLst>
  </p:cSld>
  <p:clrMapOvr>
    <a:masterClrMapping/>
  </p:clrMapOvr>
  <p:transition spd="slow" advTm="60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tellysbilde og rådhuset">
    <p:bg>
      <p:bgPr>
        <a:solidFill>
          <a:schemeClr val="bg2"/>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7836325-9D54-B34A-B0B2-DF92C7047C9F}"/>
              </a:ext>
            </a:extLst>
          </p:cNvPr>
          <p:cNvPicPr>
            <a:picLocks noChangeAspect="1"/>
          </p:cNvPicPr>
          <p:nvPr userDrawn="1"/>
        </p:nvPicPr>
        <p:blipFill rotWithShape="1">
          <a:blip r:embed="rId2"/>
          <a:srcRect t="14746" b="39100"/>
          <a:stretch/>
        </p:blipFill>
        <p:spPr>
          <a:xfrm>
            <a:off x="0" y="0"/>
            <a:ext cx="12192000" cy="6858000"/>
          </a:xfrm>
          <a:prstGeom prst="rect">
            <a:avLst/>
          </a:prstGeom>
        </p:spPr>
      </p:pic>
      <p:pic>
        <p:nvPicPr>
          <p:cNvPr id="30" name="Bilde 29">
            <a:extLst>
              <a:ext uri="{FF2B5EF4-FFF2-40B4-BE49-F238E27FC236}">
                <a16:creationId xmlns:a16="http://schemas.microsoft.com/office/drawing/2014/main" id="{15C9108D-C0D3-D64F-B0EB-A6FB2EDFB5A3}"/>
              </a:ext>
            </a:extLst>
          </p:cNvPr>
          <p:cNvPicPr>
            <a:picLocks noChangeAspect="1"/>
          </p:cNvPicPr>
          <p:nvPr userDrawn="1"/>
        </p:nvPicPr>
        <p:blipFill>
          <a:blip r:embed="rId3"/>
          <a:stretch>
            <a:fillRect/>
          </a:stretch>
        </p:blipFill>
        <p:spPr>
          <a:xfrm>
            <a:off x="9132585" y="3542163"/>
            <a:ext cx="6118830" cy="5920957"/>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pic>
        <p:nvPicPr>
          <p:cNvPr id="52" name="Bilde 51">
            <a:extLst>
              <a:ext uri="{FF2B5EF4-FFF2-40B4-BE49-F238E27FC236}">
                <a16:creationId xmlns:a16="http://schemas.microsoft.com/office/drawing/2014/main" id="{5890E6CA-31EC-7D4C-A79A-1DA4C2AC273F}"/>
              </a:ext>
            </a:extLst>
          </p:cNvPr>
          <p:cNvPicPr>
            <a:picLocks noChangeAspect="1"/>
          </p:cNvPicPr>
          <p:nvPr userDrawn="1"/>
        </p:nvPicPr>
        <p:blipFill>
          <a:blip r:embed="rId5"/>
          <a:stretch>
            <a:fillRect/>
          </a:stretch>
        </p:blipFill>
        <p:spPr>
          <a:xfrm rot="4620000">
            <a:off x="9735956" y="1384927"/>
            <a:ext cx="1766612" cy="2034280"/>
          </a:xfrm>
          <a:prstGeom prst="rect">
            <a:avLst/>
          </a:prstGeom>
        </p:spPr>
      </p:pic>
      <p:pic>
        <p:nvPicPr>
          <p:cNvPr id="54" name="Bilde 53">
            <a:extLst>
              <a:ext uri="{FF2B5EF4-FFF2-40B4-BE49-F238E27FC236}">
                <a16:creationId xmlns:a16="http://schemas.microsoft.com/office/drawing/2014/main" id="{4F966EDC-1405-7948-8DE5-1F4CC70A989C}"/>
              </a:ext>
            </a:extLst>
          </p:cNvPr>
          <p:cNvPicPr>
            <a:picLocks noChangeAspect="1"/>
          </p:cNvPicPr>
          <p:nvPr userDrawn="1"/>
        </p:nvPicPr>
        <p:blipFill>
          <a:blip r:embed="rId6"/>
          <a:stretch>
            <a:fillRect/>
          </a:stretch>
        </p:blipFill>
        <p:spPr>
          <a:xfrm>
            <a:off x="8498362" y="-2505553"/>
            <a:ext cx="4241800" cy="3822700"/>
          </a:xfrm>
          <a:prstGeom prst="rect">
            <a:avLst/>
          </a:prstGeom>
        </p:spPr>
      </p:pic>
      <p:sp>
        <p:nvSpPr>
          <p:cNvPr id="9" name="Tittel 1">
            <a:extLst>
              <a:ext uri="{FF2B5EF4-FFF2-40B4-BE49-F238E27FC236}">
                <a16:creationId xmlns:a16="http://schemas.microsoft.com/office/drawing/2014/main" id="{2B86903F-3DBD-7046-AFE3-7ADBE19D5BC6}"/>
              </a:ext>
            </a:extLst>
          </p:cNvPr>
          <p:cNvSpPr>
            <a:spLocks noGrp="1"/>
          </p:cNvSpPr>
          <p:nvPr>
            <p:ph type="ctrTitle"/>
          </p:nvPr>
        </p:nvSpPr>
        <p:spPr>
          <a:xfrm>
            <a:off x="1246872" y="1263685"/>
            <a:ext cx="7037907" cy="535531"/>
          </a:xfrm>
        </p:spPr>
        <p:txBody>
          <a:bodyPr anchor="t" anchorCtr="0">
            <a:spAutoFit/>
          </a:bodyPr>
          <a:lstStyle>
            <a:lvl1pPr algn="l">
              <a:defRPr sz="3200">
                <a:solidFill>
                  <a:schemeClr val="bg1"/>
                </a:solidFill>
                <a:effectLst>
                  <a:outerShdw blurRad="50800" dist="38100" dir="2700000" algn="tl" rotWithShape="0">
                    <a:prstClr val="black">
                      <a:alpha val="40000"/>
                    </a:prstClr>
                  </a:outerShdw>
                </a:effectLst>
              </a:defRPr>
            </a:lvl1pPr>
          </a:lstStyle>
          <a:p>
            <a:r>
              <a:rPr lang="nb-NO"/>
              <a:t>Klikk for å redigere tittelstil</a:t>
            </a:r>
          </a:p>
        </p:txBody>
      </p:sp>
      <p:sp>
        <p:nvSpPr>
          <p:cNvPr id="10" name="Plassholder for tekst 8">
            <a:extLst>
              <a:ext uri="{FF2B5EF4-FFF2-40B4-BE49-F238E27FC236}">
                <a16:creationId xmlns:a16="http://schemas.microsoft.com/office/drawing/2014/main" id="{1D07A11C-E280-644C-A290-F760E28BC8AD}"/>
              </a:ext>
            </a:extLst>
          </p:cNvPr>
          <p:cNvSpPr>
            <a:spLocks noGrp="1"/>
          </p:cNvSpPr>
          <p:nvPr>
            <p:ph type="body" sz="quarter" idx="13"/>
          </p:nvPr>
        </p:nvSpPr>
        <p:spPr>
          <a:xfrm>
            <a:off x="1246872" y="850226"/>
            <a:ext cx="4353827" cy="384793"/>
          </a:xfrm>
        </p:spPr>
        <p:txBody>
          <a:bodyPr>
            <a:normAutofit/>
          </a:bodyPr>
          <a:lstStyle>
            <a:lvl1pPr marL="0" indent="0">
              <a:buNone/>
              <a:defRPr sz="1800">
                <a:solidFill>
                  <a:schemeClr val="bg1"/>
                </a:solidFill>
                <a:effectLst>
                  <a:outerShdw blurRad="50800" dist="38100" dir="2700000" algn="tl" rotWithShape="0">
                    <a:prstClr val="black">
                      <a:alpha val="4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51059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tellysbilde lilla">
    <p:bg>
      <p:bgPr>
        <a:solidFill>
          <a:schemeClr val="accent2"/>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a:off x="8357251" y="4457944"/>
            <a:ext cx="6118829" cy="5920957"/>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pic>
        <p:nvPicPr>
          <p:cNvPr id="10" name="Bilde 9">
            <a:extLst>
              <a:ext uri="{FF2B5EF4-FFF2-40B4-BE49-F238E27FC236}">
                <a16:creationId xmlns:a16="http://schemas.microsoft.com/office/drawing/2014/main" id="{F09D0B27-39AF-874A-B2AE-AC7821761BC1}"/>
              </a:ext>
            </a:extLst>
          </p:cNvPr>
          <p:cNvPicPr>
            <a:picLocks noChangeAspect="1"/>
          </p:cNvPicPr>
          <p:nvPr userDrawn="1"/>
        </p:nvPicPr>
        <p:blipFill>
          <a:blip r:embed="rId4"/>
          <a:srcRect/>
          <a:stretch/>
        </p:blipFill>
        <p:spPr>
          <a:xfrm>
            <a:off x="9553284" y="1896319"/>
            <a:ext cx="1766611" cy="2034280"/>
          </a:xfrm>
          <a:prstGeom prst="rect">
            <a:avLst/>
          </a:prstGeom>
        </p:spPr>
      </p:pic>
      <p:pic>
        <p:nvPicPr>
          <p:cNvPr id="11" name="Bilde 10">
            <a:extLst>
              <a:ext uri="{FF2B5EF4-FFF2-40B4-BE49-F238E27FC236}">
                <a16:creationId xmlns:a16="http://schemas.microsoft.com/office/drawing/2014/main" id="{4A42E85C-C449-EF4D-A848-94F74657A632}"/>
              </a:ext>
            </a:extLst>
          </p:cNvPr>
          <p:cNvPicPr>
            <a:picLocks noChangeAspect="1"/>
          </p:cNvPicPr>
          <p:nvPr userDrawn="1"/>
        </p:nvPicPr>
        <p:blipFill>
          <a:blip r:embed="rId5"/>
          <a:srcRect/>
          <a:stretch/>
        </p:blipFill>
        <p:spPr>
          <a:xfrm>
            <a:off x="8498362" y="-2505553"/>
            <a:ext cx="4241800" cy="3822700"/>
          </a:xfrm>
          <a:prstGeom prst="rect">
            <a:avLst/>
          </a:prstGeom>
        </p:spPr>
      </p:pic>
      <p:sp>
        <p:nvSpPr>
          <p:cNvPr id="12" name="Tittel 1">
            <a:extLst>
              <a:ext uri="{FF2B5EF4-FFF2-40B4-BE49-F238E27FC236}">
                <a16:creationId xmlns:a16="http://schemas.microsoft.com/office/drawing/2014/main" id="{9F0D30A7-4A88-594F-B5B7-7DCAD91CE0CF}"/>
              </a:ext>
            </a:extLst>
          </p:cNvPr>
          <p:cNvSpPr>
            <a:spLocks noGrp="1"/>
          </p:cNvSpPr>
          <p:nvPr>
            <p:ph type="ctrTitle"/>
          </p:nvPr>
        </p:nvSpPr>
        <p:spPr>
          <a:xfrm>
            <a:off x="1246872" y="2364022"/>
            <a:ext cx="7061556" cy="535531"/>
          </a:xfrm>
        </p:spPr>
        <p:txBody>
          <a:bodyPr anchor="t" anchorCtr="0">
            <a:spAutoFit/>
          </a:bodyPr>
          <a:lstStyle>
            <a:lvl1pPr algn="l">
              <a:defRPr sz="3200">
                <a:solidFill>
                  <a:schemeClr val="bg1"/>
                </a:solidFill>
              </a:defRPr>
            </a:lvl1pPr>
          </a:lstStyle>
          <a:p>
            <a:r>
              <a:rPr lang="nb-NO"/>
              <a:t>Klikk for å redigere tittelstil</a:t>
            </a:r>
          </a:p>
        </p:txBody>
      </p:sp>
      <p:sp>
        <p:nvSpPr>
          <p:cNvPr id="13" name="Undertittel 2">
            <a:extLst>
              <a:ext uri="{FF2B5EF4-FFF2-40B4-BE49-F238E27FC236}">
                <a16:creationId xmlns:a16="http://schemas.microsoft.com/office/drawing/2014/main" id="{2731FF34-9DF6-3841-B5D6-40CFA5C6D436}"/>
              </a:ext>
            </a:extLst>
          </p:cNvPr>
          <p:cNvSpPr>
            <a:spLocks noGrp="1"/>
          </p:cNvSpPr>
          <p:nvPr>
            <p:ph type="subTitle" idx="1"/>
          </p:nvPr>
        </p:nvSpPr>
        <p:spPr>
          <a:xfrm>
            <a:off x="1246871" y="3478231"/>
            <a:ext cx="7077321" cy="1655762"/>
          </a:xfrm>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5" name="Plassholder for tekst 8">
            <a:extLst>
              <a:ext uri="{FF2B5EF4-FFF2-40B4-BE49-F238E27FC236}">
                <a16:creationId xmlns:a16="http://schemas.microsoft.com/office/drawing/2014/main" id="{D3E62C32-4EE7-8247-A622-767FCFB50AA8}"/>
              </a:ext>
            </a:extLst>
          </p:cNvPr>
          <p:cNvSpPr>
            <a:spLocks noGrp="1"/>
          </p:cNvSpPr>
          <p:nvPr>
            <p:ph type="body" sz="quarter" idx="13"/>
          </p:nvPr>
        </p:nvSpPr>
        <p:spPr>
          <a:xfrm>
            <a:off x="1246872" y="1950563"/>
            <a:ext cx="7069438" cy="384793"/>
          </a:xfr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138786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Tittellysbilde lys blå">
    <p:bg>
      <p:bgPr>
        <a:solidFill>
          <a:schemeClr val="accent6">
            <a:alpha val="50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rot="2700000">
            <a:off x="9269798" y="4725229"/>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2" name="Tittel 1">
            <a:extLst>
              <a:ext uri="{FF2B5EF4-FFF2-40B4-BE49-F238E27FC236}">
                <a16:creationId xmlns:a16="http://schemas.microsoft.com/office/drawing/2014/main" id="{9F0D30A7-4A88-594F-B5B7-7DCAD91CE0CF}"/>
              </a:ext>
            </a:extLst>
          </p:cNvPr>
          <p:cNvSpPr>
            <a:spLocks noGrp="1"/>
          </p:cNvSpPr>
          <p:nvPr>
            <p:ph type="ctrTitle"/>
          </p:nvPr>
        </p:nvSpPr>
        <p:spPr>
          <a:xfrm>
            <a:off x="1246872" y="2364022"/>
            <a:ext cx="7707942" cy="535531"/>
          </a:xfrm>
        </p:spPr>
        <p:txBody>
          <a:bodyPr anchor="t" anchorCtr="0">
            <a:spAutoFit/>
          </a:bodyPr>
          <a:lstStyle>
            <a:lvl1pPr algn="l">
              <a:defRPr sz="3200">
                <a:solidFill>
                  <a:srgbClr val="000000"/>
                </a:solidFill>
              </a:defRPr>
            </a:lvl1pPr>
          </a:lstStyle>
          <a:p>
            <a:r>
              <a:rPr lang="nb-NO"/>
              <a:t>Klikk for å redigere tittelstil</a:t>
            </a:r>
          </a:p>
        </p:txBody>
      </p:sp>
      <p:sp>
        <p:nvSpPr>
          <p:cNvPr id="13" name="Undertittel 2">
            <a:extLst>
              <a:ext uri="{FF2B5EF4-FFF2-40B4-BE49-F238E27FC236}">
                <a16:creationId xmlns:a16="http://schemas.microsoft.com/office/drawing/2014/main" id="{2731FF34-9DF6-3841-B5D6-40CFA5C6D436}"/>
              </a:ext>
            </a:extLst>
          </p:cNvPr>
          <p:cNvSpPr>
            <a:spLocks noGrp="1"/>
          </p:cNvSpPr>
          <p:nvPr>
            <p:ph type="subTitle" idx="1"/>
          </p:nvPr>
        </p:nvSpPr>
        <p:spPr>
          <a:xfrm>
            <a:off x="1246872" y="3549176"/>
            <a:ext cx="7747356" cy="1655762"/>
          </a:xfrm>
        </p:spPr>
        <p:txBody>
          <a:bodyPr>
            <a:normAutofit/>
          </a:bodyPr>
          <a:lstStyle>
            <a:lvl1pPr marL="0" indent="0" algn="l">
              <a:buNone/>
              <a:defRPr sz="1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5" name="Plassholder for tekst 8">
            <a:extLst>
              <a:ext uri="{FF2B5EF4-FFF2-40B4-BE49-F238E27FC236}">
                <a16:creationId xmlns:a16="http://schemas.microsoft.com/office/drawing/2014/main" id="{D3E62C32-4EE7-8247-A622-767FCFB50AA8}"/>
              </a:ext>
            </a:extLst>
          </p:cNvPr>
          <p:cNvSpPr>
            <a:spLocks noGrp="1"/>
          </p:cNvSpPr>
          <p:nvPr>
            <p:ph type="body" sz="quarter" idx="13"/>
          </p:nvPr>
        </p:nvSpPr>
        <p:spPr>
          <a:xfrm>
            <a:off x="1246872" y="1958312"/>
            <a:ext cx="7715825" cy="384793"/>
          </a:xfrm>
        </p:spPr>
        <p:txBody>
          <a:bodyPr>
            <a:normAutofit/>
          </a:bodyPr>
          <a:lstStyle>
            <a:lvl1pPr marL="0" indent="0">
              <a:buNone/>
              <a:defRPr sz="18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25429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Tittellysbilde gul">
    <p:bg>
      <p:bgPr>
        <a:solidFill>
          <a:schemeClr val="bg2">
            <a:alpha val="50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rot="2700000">
            <a:off x="9269798" y="4725229"/>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7" name="Tittel 1">
            <a:extLst>
              <a:ext uri="{FF2B5EF4-FFF2-40B4-BE49-F238E27FC236}">
                <a16:creationId xmlns:a16="http://schemas.microsoft.com/office/drawing/2014/main" id="{6323186E-61A1-AA4C-85C2-254A865F9D6B}"/>
              </a:ext>
            </a:extLst>
          </p:cNvPr>
          <p:cNvSpPr>
            <a:spLocks noGrp="1"/>
          </p:cNvSpPr>
          <p:nvPr>
            <p:ph type="ctrTitle"/>
          </p:nvPr>
        </p:nvSpPr>
        <p:spPr>
          <a:xfrm>
            <a:off x="1246872" y="2364022"/>
            <a:ext cx="7707942" cy="535531"/>
          </a:xfrm>
        </p:spPr>
        <p:txBody>
          <a:bodyPr anchor="t" anchorCtr="0">
            <a:spAutoFit/>
          </a:bodyPr>
          <a:lstStyle>
            <a:lvl1pPr algn="l">
              <a:defRPr sz="3200">
                <a:solidFill>
                  <a:srgbClr val="000000"/>
                </a:solidFill>
              </a:defRPr>
            </a:lvl1pPr>
          </a:lstStyle>
          <a:p>
            <a:r>
              <a:rPr lang="nb-NO"/>
              <a:t>Klikk for å redigere tittelstil</a:t>
            </a:r>
          </a:p>
        </p:txBody>
      </p:sp>
      <p:sp>
        <p:nvSpPr>
          <p:cNvPr id="9" name="Undertittel 2">
            <a:extLst>
              <a:ext uri="{FF2B5EF4-FFF2-40B4-BE49-F238E27FC236}">
                <a16:creationId xmlns:a16="http://schemas.microsoft.com/office/drawing/2014/main" id="{F5F1575F-3B85-6847-943B-FBABDB06AF2E}"/>
              </a:ext>
            </a:extLst>
          </p:cNvPr>
          <p:cNvSpPr>
            <a:spLocks noGrp="1"/>
          </p:cNvSpPr>
          <p:nvPr>
            <p:ph type="subTitle" idx="1"/>
          </p:nvPr>
        </p:nvSpPr>
        <p:spPr>
          <a:xfrm>
            <a:off x="1246872" y="3549176"/>
            <a:ext cx="7747356" cy="1655762"/>
          </a:xfrm>
        </p:spPr>
        <p:txBody>
          <a:bodyPr>
            <a:normAutofit/>
          </a:bodyPr>
          <a:lstStyle>
            <a:lvl1pPr marL="0" indent="0" algn="l">
              <a:buNone/>
              <a:defRPr sz="1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0" name="Plassholder for tekst 8">
            <a:extLst>
              <a:ext uri="{FF2B5EF4-FFF2-40B4-BE49-F238E27FC236}">
                <a16:creationId xmlns:a16="http://schemas.microsoft.com/office/drawing/2014/main" id="{948142C5-04FC-A448-8F81-5FFEA1A0FB5C}"/>
              </a:ext>
            </a:extLst>
          </p:cNvPr>
          <p:cNvSpPr>
            <a:spLocks noGrp="1"/>
          </p:cNvSpPr>
          <p:nvPr>
            <p:ph type="body" sz="quarter" idx="13"/>
          </p:nvPr>
        </p:nvSpPr>
        <p:spPr>
          <a:xfrm>
            <a:off x="1246872" y="1950563"/>
            <a:ext cx="7715825" cy="384793"/>
          </a:xfrm>
        </p:spPr>
        <p:txBody>
          <a:bodyPr>
            <a:normAutofit/>
          </a:bodyPr>
          <a:lstStyle>
            <a:lvl1pPr marL="0" indent="0">
              <a:buNone/>
              <a:defRPr sz="18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202931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Tittellysbilde rosa">
    <p:bg>
      <p:bgPr>
        <a:solidFill>
          <a:schemeClr val="accent3">
            <a:alpha val="50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rot="2700000">
            <a:off x="9269798" y="4725229"/>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7" name="Tittel 1">
            <a:extLst>
              <a:ext uri="{FF2B5EF4-FFF2-40B4-BE49-F238E27FC236}">
                <a16:creationId xmlns:a16="http://schemas.microsoft.com/office/drawing/2014/main" id="{15624918-1E5C-9949-B648-081AD2C7A38F}"/>
              </a:ext>
            </a:extLst>
          </p:cNvPr>
          <p:cNvSpPr>
            <a:spLocks noGrp="1"/>
          </p:cNvSpPr>
          <p:nvPr>
            <p:ph type="ctrTitle"/>
          </p:nvPr>
        </p:nvSpPr>
        <p:spPr>
          <a:xfrm>
            <a:off x="1246872" y="2364022"/>
            <a:ext cx="7707942" cy="535531"/>
          </a:xfrm>
        </p:spPr>
        <p:txBody>
          <a:bodyPr anchor="t" anchorCtr="0">
            <a:spAutoFit/>
          </a:bodyPr>
          <a:lstStyle>
            <a:lvl1pPr algn="l">
              <a:defRPr sz="3200">
                <a:solidFill>
                  <a:srgbClr val="000000"/>
                </a:solidFill>
              </a:defRPr>
            </a:lvl1pPr>
          </a:lstStyle>
          <a:p>
            <a:r>
              <a:rPr lang="nb-NO"/>
              <a:t>Klikk for å redigere tittelstil</a:t>
            </a:r>
          </a:p>
        </p:txBody>
      </p:sp>
      <p:sp>
        <p:nvSpPr>
          <p:cNvPr id="9" name="Undertittel 2">
            <a:extLst>
              <a:ext uri="{FF2B5EF4-FFF2-40B4-BE49-F238E27FC236}">
                <a16:creationId xmlns:a16="http://schemas.microsoft.com/office/drawing/2014/main" id="{E89F59AB-E976-CA4B-9FF1-3E2BD6934840}"/>
              </a:ext>
            </a:extLst>
          </p:cNvPr>
          <p:cNvSpPr>
            <a:spLocks noGrp="1"/>
          </p:cNvSpPr>
          <p:nvPr>
            <p:ph type="subTitle" idx="1"/>
          </p:nvPr>
        </p:nvSpPr>
        <p:spPr>
          <a:xfrm>
            <a:off x="1246872" y="3549176"/>
            <a:ext cx="7747356" cy="1655762"/>
          </a:xfrm>
        </p:spPr>
        <p:txBody>
          <a:bodyPr>
            <a:normAutofit/>
          </a:bodyPr>
          <a:lstStyle>
            <a:lvl1pPr marL="0" indent="0" algn="l">
              <a:buNone/>
              <a:defRPr sz="1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0" name="Plassholder for tekst 8">
            <a:extLst>
              <a:ext uri="{FF2B5EF4-FFF2-40B4-BE49-F238E27FC236}">
                <a16:creationId xmlns:a16="http://schemas.microsoft.com/office/drawing/2014/main" id="{BA091226-8901-374B-950A-52F1C17D9712}"/>
              </a:ext>
            </a:extLst>
          </p:cNvPr>
          <p:cNvSpPr>
            <a:spLocks noGrp="1"/>
          </p:cNvSpPr>
          <p:nvPr>
            <p:ph type="body" sz="quarter" idx="13"/>
          </p:nvPr>
        </p:nvSpPr>
        <p:spPr>
          <a:xfrm>
            <a:off x="1246872" y="1950563"/>
            <a:ext cx="7715825" cy="384793"/>
          </a:xfrm>
        </p:spPr>
        <p:txBody>
          <a:bodyPr>
            <a:normAutofit/>
          </a:bodyPr>
          <a:lstStyle>
            <a:lvl1pPr marL="0" indent="0">
              <a:buNone/>
              <a:defRPr sz="18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340981959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p:cNvSpPr/>
          <p:nvPr/>
        </p:nvSpPr>
        <p:spPr>
          <a:xfrm>
            <a:off x="0" y="6408580"/>
            <a:ext cx="12192000" cy="4494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b" anchorCtr="0">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21481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p:txBody>
      </p:sp>
      <p:sp>
        <p:nvSpPr>
          <p:cNvPr id="6" name="Plassholder for lysbildenummer 5"/>
          <p:cNvSpPr>
            <a:spLocks noGrp="1"/>
          </p:cNvSpPr>
          <p:nvPr>
            <p:ph type="sldNum" sz="quarter" idx="4"/>
          </p:nvPr>
        </p:nvSpPr>
        <p:spPr>
          <a:xfrm>
            <a:off x="148492" y="6442975"/>
            <a:ext cx="476739" cy="365125"/>
          </a:xfrm>
          <a:prstGeom prst="rect">
            <a:avLst/>
          </a:prstGeom>
        </p:spPr>
        <p:txBody>
          <a:bodyPr vert="horz" lIns="91440" tIns="45720" rIns="91440" bIns="45720" rtlCol="0" anchor="ctr"/>
          <a:lstStyle>
            <a:lvl1pPr algn="l">
              <a:defRPr sz="1000">
                <a:ln>
                  <a:noFill/>
                </a:ln>
                <a:solidFill>
                  <a:schemeClr val="bg1"/>
                </a:solidFill>
              </a:defRPr>
            </a:lvl1pPr>
          </a:lstStyle>
          <a:p>
            <a:fld id="{D00DF6C2-B078-1C44-8738-7E8A6798AE5D}" type="slidenum">
              <a:rPr lang="nb-NO" smtClean="0"/>
              <a:pPr/>
              <a:t>‹#›</a:t>
            </a:fld>
            <a:endParaRPr lang="nb-NO"/>
          </a:p>
        </p:txBody>
      </p:sp>
      <p:pic>
        <p:nvPicPr>
          <p:cNvPr id="8" name="Bilde 7"/>
          <p:cNvPicPr>
            <a:picLocks noChangeAspect="1"/>
          </p:cNvPicPr>
          <p:nvPr/>
        </p:nvPicPr>
        <p:blipFill>
          <a:blip r:embed="rId44" cstate="print">
            <a:extLst>
              <a:ext uri="{28A0092B-C50C-407E-A947-70E740481C1C}">
                <a14:useLocalDpi xmlns:a14="http://schemas.microsoft.com/office/drawing/2010/main"/>
              </a:ext>
            </a:extLst>
          </a:blip>
          <a:srcRect/>
          <a:stretch/>
        </p:blipFill>
        <p:spPr>
          <a:xfrm>
            <a:off x="9634654" y="6527112"/>
            <a:ext cx="2291045" cy="219608"/>
          </a:xfrm>
          <a:prstGeom prst="rect">
            <a:avLst/>
          </a:prstGeom>
        </p:spPr>
      </p:pic>
      <p:sp>
        <p:nvSpPr>
          <p:cNvPr id="9" name="Plassholder for bunntekst 4">
            <a:extLst>
              <a:ext uri="{FF2B5EF4-FFF2-40B4-BE49-F238E27FC236}">
                <a16:creationId xmlns:a16="http://schemas.microsoft.com/office/drawing/2014/main" id="{AF5F240C-993B-794A-8489-514F0AF962F8}"/>
              </a:ext>
            </a:extLst>
          </p:cNvPr>
          <p:cNvSpPr>
            <a:spLocks noGrp="1"/>
          </p:cNvSpPr>
          <p:nvPr>
            <p:ph type="ftr" sz="quarter" idx="3"/>
          </p:nvPr>
        </p:nvSpPr>
        <p:spPr>
          <a:xfrm>
            <a:off x="838200" y="6470170"/>
            <a:ext cx="5226537" cy="351000"/>
          </a:xfrm>
          <a:prstGeom prst="rect">
            <a:avLst/>
          </a:prstGeom>
        </p:spPr>
        <p:txBody>
          <a:bodyPr/>
          <a:lstStyle>
            <a:lvl1pPr>
              <a:defRPr sz="1400" b="1">
                <a:solidFill>
                  <a:schemeClr val="bg1"/>
                </a:solidFill>
              </a:defRPr>
            </a:lvl1pPr>
          </a:lstStyle>
          <a:p>
            <a:endParaRPr lang="nb-NO"/>
          </a:p>
        </p:txBody>
      </p:sp>
    </p:spTree>
    <p:extLst>
      <p:ext uri="{BB962C8B-B14F-4D97-AF65-F5344CB8AC3E}">
        <p14:creationId xmlns:p14="http://schemas.microsoft.com/office/powerpoint/2010/main" val="16087988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07" r:id="rId3"/>
    <p:sldLayoutId id="2147483714" r:id="rId4"/>
    <p:sldLayoutId id="2147483708" r:id="rId5"/>
    <p:sldLayoutId id="2147483705" r:id="rId6"/>
    <p:sldLayoutId id="2147483715" r:id="rId7"/>
    <p:sldLayoutId id="2147483716" r:id="rId8"/>
    <p:sldLayoutId id="2147483717" r:id="rId9"/>
    <p:sldLayoutId id="2147483682" r:id="rId10"/>
    <p:sldLayoutId id="2147483696" r:id="rId11"/>
    <p:sldLayoutId id="2147483681" r:id="rId12"/>
    <p:sldLayoutId id="2147483697" r:id="rId13"/>
    <p:sldLayoutId id="2147483718" r:id="rId14"/>
    <p:sldLayoutId id="2147483719" r:id="rId15"/>
    <p:sldLayoutId id="2147483720" r:id="rId16"/>
    <p:sldLayoutId id="2147483721" r:id="rId17"/>
    <p:sldLayoutId id="2147483722" r:id="rId18"/>
    <p:sldLayoutId id="2147483723" r:id="rId19"/>
    <p:sldLayoutId id="2147483650" r:id="rId20"/>
    <p:sldLayoutId id="2147483710" r:id="rId21"/>
    <p:sldLayoutId id="2147483698" r:id="rId22"/>
    <p:sldLayoutId id="2147483699" r:id="rId23"/>
    <p:sldLayoutId id="2147483724" r:id="rId24"/>
    <p:sldLayoutId id="2147483700" r:id="rId25"/>
    <p:sldLayoutId id="2147483672" r:id="rId26"/>
    <p:sldLayoutId id="2147483687" r:id="rId27"/>
    <p:sldLayoutId id="2147483688" r:id="rId28"/>
    <p:sldLayoutId id="2147483673" r:id="rId29"/>
    <p:sldLayoutId id="2147483694" r:id="rId30"/>
    <p:sldLayoutId id="2147483693" r:id="rId31"/>
    <p:sldLayoutId id="2147483674" r:id="rId32"/>
    <p:sldLayoutId id="2147483680" r:id="rId33"/>
    <p:sldLayoutId id="2147483677" r:id="rId34"/>
    <p:sldLayoutId id="2147483686" r:id="rId35"/>
    <p:sldLayoutId id="2147483684" r:id="rId36"/>
    <p:sldLayoutId id="2147483685" r:id="rId37"/>
    <p:sldLayoutId id="2147483678" r:id="rId38"/>
    <p:sldLayoutId id="2147483679" r:id="rId39"/>
    <p:sldLayoutId id="2147483675" r:id="rId40"/>
    <p:sldLayoutId id="2147483676" r:id="rId41"/>
    <p:sldLayoutId id="2147483690" r:id="rId42"/>
  </p:sldLayoutIdLst>
  <p:hf hdr="0" dt="0"/>
  <p:txStyles>
    <p:title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SzPct val="70000"/>
        <a:buFont typeface="Wingdings" charset="2"/>
        <a:buChar char="§"/>
        <a:defRPr sz="1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0000"/>
        <a:buFont typeface="Wingdings" charset="2"/>
        <a:buChar char="§"/>
        <a:defRPr sz="16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Wingdings" charset="2"/>
        <a:buChar char="§"/>
        <a:defRPr sz="14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SzPct val="70000"/>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70000"/>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aria.vignes@stavanger.kommune.no" TargetMode="Externa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hyperlink" Target="https://www.stavanger.kommune.no/barnehage-og-skole/skolehelsetjeneste/"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hyperlink" Target="https://www.stavanger.kommune.no/helse-og-omsorg/helsehuset2/livsstilskolen/" TargetMode="External"/><Relationship Id="rId5" Type="http://schemas.openxmlformats.org/officeDocument/2006/relationships/hyperlink" Target="https://www.stavanger.kommune.no/helse-og-omsorg/helsestasjon/helsestasjonenes-kurs-og-grupper/" TargetMode="External"/><Relationship Id="rId4" Type="http://schemas.openxmlformats.org/officeDocument/2006/relationships/hyperlink" Target="https://www.stavanger.kommune.no/helse-og-omsorg/helsestasjon/#helsestasjonens-familiesenter"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CF02EE-3B11-45CE-AEAE-79257AA417EA}"/>
              </a:ext>
            </a:extLst>
          </p:cNvPr>
          <p:cNvSpPr>
            <a:spLocks noGrp="1"/>
          </p:cNvSpPr>
          <p:nvPr>
            <p:ph type="ctrTitle"/>
          </p:nvPr>
        </p:nvSpPr>
        <p:spPr>
          <a:xfrm>
            <a:off x="1246872" y="2364022"/>
            <a:ext cx="6186569" cy="978729"/>
          </a:xfrm>
        </p:spPr>
        <p:txBody>
          <a:bodyPr/>
          <a:lstStyle/>
          <a:p>
            <a:r>
              <a:rPr lang="nb-NO" b="0">
                <a:latin typeface="Calibri" panose="020F0502020204030204" pitchFamily="34" charset="0"/>
                <a:cs typeface="Calibri" panose="020F0502020204030204" pitchFamily="34" charset="0"/>
              </a:rPr>
              <a:t>Skolehelsetjenesten i Stavanger</a:t>
            </a:r>
            <a:br>
              <a:rPr lang="nb-NO" b="0">
                <a:latin typeface="Calibri" panose="020F0502020204030204" pitchFamily="34" charset="0"/>
                <a:cs typeface="Calibri" panose="020F0502020204030204" pitchFamily="34" charset="0"/>
              </a:rPr>
            </a:br>
            <a:r>
              <a:rPr lang="nb-NO" b="0">
                <a:latin typeface="Calibri" panose="020F0502020204030204" pitchFamily="34" charset="0"/>
                <a:cs typeface="Calibri" panose="020F0502020204030204" pitchFamily="34" charset="0"/>
              </a:rPr>
              <a:t>Barnas egen helsetjeneste</a:t>
            </a:r>
            <a:endParaRPr lang="nb-NO"/>
          </a:p>
        </p:txBody>
      </p:sp>
      <p:sp>
        <p:nvSpPr>
          <p:cNvPr id="3" name="Undertittel 2">
            <a:extLst>
              <a:ext uri="{FF2B5EF4-FFF2-40B4-BE49-F238E27FC236}">
                <a16:creationId xmlns:a16="http://schemas.microsoft.com/office/drawing/2014/main" id="{DE3AD7EC-B1D7-48AD-A92F-322078E7CC20}"/>
              </a:ext>
            </a:extLst>
          </p:cNvPr>
          <p:cNvSpPr>
            <a:spLocks noGrp="1"/>
          </p:cNvSpPr>
          <p:nvPr>
            <p:ph type="subTitle" idx="1"/>
          </p:nvPr>
        </p:nvSpPr>
        <p:spPr>
          <a:xfrm>
            <a:off x="1246872" y="4700336"/>
            <a:ext cx="6186569" cy="504601"/>
          </a:xfrm>
        </p:spPr>
        <p:txBody>
          <a:bodyPr vert="horz" lIns="91440" tIns="45720" rIns="91440" bIns="45720" rtlCol="0" anchor="t">
            <a:normAutofit/>
          </a:bodyPr>
          <a:lstStyle/>
          <a:p>
            <a:endParaRPr lang="nb-NO">
              <a:cs typeface="Arial"/>
            </a:endParaRPr>
          </a:p>
        </p:txBody>
      </p:sp>
      <p:sp>
        <p:nvSpPr>
          <p:cNvPr id="4" name="Plassholder for tekst 3">
            <a:extLst>
              <a:ext uri="{FF2B5EF4-FFF2-40B4-BE49-F238E27FC236}">
                <a16:creationId xmlns:a16="http://schemas.microsoft.com/office/drawing/2014/main" id="{E8EB7146-A64F-44C2-A4BC-FDE85FD95A35}"/>
              </a:ext>
            </a:extLst>
          </p:cNvPr>
          <p:cNvSpPr>
            <a:spLocks noGrp="1"/>
          </p:cNvSpPr>
          <p:nvPr>
            <p:ph type="body" sz="quarter" idx="13"/>
          </p:nvPr>
        </p:nvSpPr>
        <p:spPr/>
        <p:txBody>
          <a:bodyPr vert="horz" lIns="91440" tIns="45720" rIns="91440" bIns="45720" rtlCol="0" anchor="t">
            <a:normAutofit/>
          </a:bodyPr>
          <a:lstStyle/>
          <a:p>
            <a:endParaRPr lang="nb-NO"/>
          </a:p>
          <a:p>
            <a:endParaRPr lang="nb-NO"/>
          </a:p>
        </p:txBody>
      </p:sp>
    </p:spTree>
    <p:extLst>
      <p:ext uri="{BB962C8B-B14F-4D97-AF65-F5344CB8AC3E}">
        <p14:creationId xmlns:p14="http://schemas.microsoft.com/office/powerpoint/2010/main" val="3099939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1BA3F49-7FE5-0610-8FA8-DAD28AC91618}"/>
              </a:ext>
            </a:extLst>
          </p:cNvPr>
          <p:cNvPicPr>
            <a:picLocks noChangeAspect="1"/>
          </p:cNvPicPr>
          <p:nvPr/>
        </p:nvPicPr>
        <p:blipFill rotWithShape="1">
          <a:blip r:embed="rId3"/>
          <a:srcRect/>
          <a:stretch/>
        </p:blipFill>
        <p:spPr>
          <a:xfrm>
            <a:off x="20" y="10"/>
            <a:ext cx="12191980" cy="6857990"/>
          </a:xfrm>
          <a:prstGeom prst="rect">
            <a:avLst/>
          </a:prstGeom>
          <a:noFill/>
        </p:spPr>
      </p:pic>
      <p:sp>
        <p:nvSpPr>
          <p:cNvPr id="3" name="Plassholder for lysbildenummer 2" hidden="1">
            <a:extLst>
              <a:ext uri="{FF2B5EF4-FFF2-40B4-BE49-F238E27FC236}">
                <a16:creationId xmlns:a16="http://schemas.microsoft.com/office/drawing/2014/main" id="{091A7B32-0F79-E3A4-3DE4-A73B2C737698}"/>
              </a:ext>
            </a:extLst>
          </p:cNvPr>
          <p:cNvSpPr>
            <a:spLocks noGrp="1"/>
          </p:cNvSpPr>
          <p:nvPr>
            <p:ph type="sldNum" sz="quarter" idx="12"/>
          </p:nvPr>
        </p:nvSpPr>
        <p:spPr/>
        <p:txBody>
          <a:bodyPr/>
          <a:lstStyle/>
          <a:p>
            <a:pPr>
              <a:spcAft>
                <a:spcPts val="600"/>
              </a:spcAft>
            </a:pPr>
            <a:fld id="{D00DF6C2-B078-1C44-8738-7E8A6798AE5D}" type="slidenum">
              <a:rPr lang="nb-NO" smtClean="0"/>
              <a:pPr>
                <a:spcAft>
                  <a:spcPts val="600"/>
                </a:spcAft>
              </a:pPr>
              <a:t>10</a:t>
            </a:fld>
            <a:endParaRPr lang="nb-NO"/>
          </a:p>
        </p:txBody>
      </p:sp>
    </p:spTree>
    <p:extLst>
      <p:ext uri="{BB962C8B-B14F-4D97-AF65-F5344CB8AC3E}">
        <p14:creationId xmlns:p14="http://schemas.microsoft.com/office/powerpoint/2010/main" val="804265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3C9A4F8-93A7-EE0C-7D36-EF0E0D3CF8A9}"/>
              </a:ext>
            </a:extLst>
          </p:cNvPr>
          <p:cNvPicPr>
            <a:picLocks noChangeAspect="1"/>
          </p:cNvPicPr>
          <p:nvPr/>
        </p:nvPicPr>
        <p:blipFill rotWithShape="1">
          <a:blip r:embed="rId3"/>
          <a:srcRect/>
          <a:stretch/>
        </p:blipFill>
        <p:spPr>
          <a:xfrm>
            <a:off x="20" y="10"/>
            <a:ext cx="12191980" cy="6857990"/>
          </a:xfrm>
          <a:prstGeom prst="rect">
            <a:avLst/>
          </a:prstGeom>
          <a:noFill/>
        </p:spPr>
      </p:pic>
      <p:sp>
        <p:nvSpPr>
          <p:cNvPr id="4" name="Plassholder for lysbildenummer 3" hidden="1">
            <a:extLst>
              <a:ext uri="{FF2B5EF4-FFF2-40B4-BE49-F238E27FC236}">
                <a16:creationId xmlns:a16="http://schemas.microsoft.com/office/drawing/2014/main" id="{DFAE43C0-02FB-0732-D972-1BD407A65E6E}"/>
              </a:ext>
            </a:extLst>
          </p:cNvPr>
          <p:cNvSpPr>
            <a:spLocks noGrp="1"/>
          </p:cNvSpPr>
          <p:nvPr>
            <p:ph type="sldNum" sz="quarter" idx="12"/>
          </p:nvPr>
        </p:nvSpPr>
        <p:spPr/>
        <p:txBody>
          <a:bodyPr/>
          <a:lstStyle/>
          <a:p>
            <a:pPr>
              <a:spcAft>
                <a:spcPts val="600"/>
              </a:spcAft>
            </a:pPr>
            <a:fld id="{D00DF6C2-B078-1C44-8738-7E8A6798AE5D}" type="slidenum">
              <a:rPr lang="nb-NO" smtClean="0"/>
              <a:pPr>
                <a:spcAft>
                  <a:spcPts val="600"/>
                </a:spcAft>
              </a:pPr>
              <a:t>11</a:t>
            </a:fld>
            <a:endParaRPr lang="nb-NO"/>
          </a:p>
        </p:txBody>
      </p:sp>
    </p:spTree>
    <p:extLst>
      <p:ext uri="{BB962C8B-B14F-4D97-AF65-F5344CB8AC3E}">
        <p14:creationId xmlns:p14="http://schemas.microsoft.com/office/powerpoint/2010/main" val="1246476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1">
            <a:extLst>
              <a:ext uri="{FF2B5EF4-FFF2-40B4-BE49-F238E27FC236}">
                <a16:creationId xmlns:a16="http://schemas.microsoft.com/office/drawing/2014/main" id="{EBBDE139-B41D-4F5A-9CFE-3D0500BB9F9D}"/>
              </a:ext>
            </a:extLst>
          </p:cNvPr>
          <p:cNvSpPr>
            <a:spLocks noGrp="1"/>
          </p:cNvSpPr>
          <p:nvPr>
            <p:ph type="ftr" sz="quarter" idx="11"/>
          </p:nvPr>
        </p:nvSpPr>
        <p:spPr>
          <a:xfrm>
            <a:off x="838200" y="6466828"/>
            <a:ext cx="5226537" cy="365125"/>
          </a:xfrm>
        </p:spPr>
        <p:txBody>
          <a:bodyPr/>
          <a:lstStyle/>
          <a:p>
            <a:endParaRPr lang="nb-NO"/>
          </a:p>
        </p:txBody>
      </p:sp>
      <p:sp>
        <p:nvSpPr>
          <p:cNvPr id="5" name="Plassholder for lysbildenummer 4">
            <a:extLst>
              <a:ext uri="{FF2B5EF4-FFF2-40B4-BE49-F238E27FC236}">
                <a16:creationId xmlns:a16="http://schemas.microsoft.com/office/drawing/2014/main" id="{3B18E99C-F5AF-4B1D-997C-74FD2545A365}"/>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12</a:t>
            </a:fld>
            <a:endParaRPr lang="nb-NO"/>
          </a:p>
        </p:txBody>
      </p:sp>
      <p:sp>
        <p:nvSpPr>
          <p:cNvPr id="2" name="Tittel 1">
            <a:extLst>
              <a:ext uri="{FF2B5EF4-FFF2-40B4-BE49-F238E27FC236}">
                <a16:creationId xmlns:a16="http://schemas.microsoft.com/office/drawing/2014/main" id="{29512C0B-7C0C-4E3C-9224-175075496E98}"/>
              </a:ext>
            </a:extLst>
          </p:cNvPr>
          <p:cNvSpPr>
            <a:spLocks noGrp="1"/>
          </p:cNvSpPr>
          <p:nvPr>
            <p:ph type="title"/>
          </p:nvPr>
        </p:nvSpPr>
        <p:spPr>
          <a:xfrm>
            <a:off x="838200" y="684526"/>
            <a:ext cx="10515600" cy="480131"/>
          </a:xfrm>
        </p:spPr>
        <p:txBody>
          <a:bodyPr anchor="b">
            <a:normAutofit/>
          </a:bodyPr>
          <a:lstStyle/>
          <a:p>
            <a:r>
              <a:rPr lang="nb-NO"/>
              <a:t>FNs barnekonvensjon og skolehelsetjenesten </a:t>
            </a:r>
          </a:p>
        </p:txBody>
      </p:sp>
      <p:sp>
        <p:nvSpPr>
          <p:cNvPr id="3" name="Plassholder for tekst 2">
            <a:extLst>
              <a:ext uri="{FF2B5EF4-FFF2-40B4-BE49-F238E27FC236}">
                <a16:creationId xmlns:a16="http://schemas.microsoft.com/office/drawing/2014/main" id="{1FC5B43C-FD14-48ED-A442-D66FA6713D5B}"/>
              </a:ext>
            </a:extLst>
          </p:cNvPr>
          <p:cNvSpPr>
            <a:spLocks noGrp="1"/>
          </p:cNvSpPr>
          <p:nvPr>
            <p:ph type="body" sz="quarter" idx="13"/>
          </p:nvPr>
        </p:nvSpPr>
        <p:spPr>
          <a:xfrm>
            <a:off x="838200" y="1289050"/>
            <a:ext cx="10515600" cy="4775200"/>
          </a:xfrm>
        </p:spPr>
        <p:txBody>
          <a:bodyPr>
            <a:normAutofit/>
          </a:bodyPr>
          <a:lstStyle/>
          <a:p>
            <a:pPr marL="0" indent="0">
              <a:buNone/>
            </a:pPr>
            <a:endParaRPr lang="nb-NO" sz="1500"/>
          </a:p>
          <a:p>
            <a:pPr marL="0" indent="0">
              <a:buNone/>
            </a:pPr>
            <a:r>
              <a:rPr lang="nb-NO" sz="1500" b="1"/>
              <a:t>Barn har rett til informasjon</a:t>
            </a:r>
          </a:p>
          <a:p>
            <a:pPr marL="457200" lvl="1" indent="0">
              <a:buNone/>
            </a:pPr>
            <a:r>
              <a:rPr lang="nb-NO" sz="1500"/>
              <a:t>Barn skal ha kjennskap til skolehelsetjenesten og at de har rett på god helsehjelp</a:t>
            </a:r>
          </a:p>
          <a:p>
            <a:pPr marL="457200" lvl="1" indent="0">
              <a:buNone/>
            </a:pPr>
            <a:r>
              <a:rPr lang="nb-NO" sz="1500"/>
              <a:t>Barn har rett på helseundervisning</a:t>
            </a:r>
          </a:p>
          <a:p>
            <a:pPr marL="457200" lvl="1" indent="0">
              <a:buNone/>
            </a:pPr>
            <a:r>
              <a:rPr lang="nb-NO" sz="1500"/>
              <a:t>Barn har rett til å ha trygge </a:t>
            </a:r>
            <a:r>
              <a:rPr lang="nb-NO" sz="1500" err="1"/>
              <a:t>oppvekstvilkår</a:t>
            </a:r>
            <a:r>
              <a:rPr lang="nb-NO" sz="1500"/>
              <a:t> på skolen, i fritiden og hjemme</a:t>
            </a:r>
          </a:p>
          <a:p>
            <a:pPr marL="0" indent="0">
              <a:buNone/>
            </a:pPr>
            <a:endParaRPr lang="nb-NO" sz="1500"/>
          </a:p>
          <a:p>
            <a:pPr marL="0" indent="0">
              <a:buNone/>
            </a:pPr>
            <a:r>
              <a:rPr lang="nb-NO" sz="1500" b="1"/>
              <a:t>Barn har rett til privatliv </a:t>
            </a:r>
          </a:p>
          <a:p>
            <a:pPr marL="457200" lvl="1" indent="0">
              <a:buNone/>
            </a:pPr>
            <a:r>
              <a:rPr lang="nb-NO" sz="1500"/>
              <a:t>Barn har bl.a. rett til å oppsøke og snakke med helsesykepleier uten av foreldre er gjort kjent med kontakten</a:t>
            </a:r>
          </a:p>
          <a:p>
            <a:pPr marL="457200" lvl="1" indent="0">
              <a:buNone/>
            </a:pPr>
            <a:r>
              <a:rPr lang="nb-NO" sz="1500"/>
              <a:t>Foreldre skal få informasjon som er nødvendig for å ivareta sitt foreldreansvar</a:t>
            </a:r>
          </a:p>
          <a:p>
            <a:pPr marL="0" indent="0">
              <a:buNone/>
            </a:pPr>
            <a:endParaRPr lang="nb-NO" sz="1500"/>
          </a:p>
          <a:p>
            <a:pPr marL="0" indent="0">
              <a:buNone/>
            </a:pPr>
            <a:r>
              <a:rPr lang="nb-NO" sz="1500" b="1"/>
              <a:t>Barn har rett til å uttale seg trygt</a:t>
            </a:r>
          </a:p>
          <a:p>
            <a:pPr marL="457200" lvl="1" indent="0">
              <a:buNone/>
            </a:pPr>
            <a:r>
              <a:rPr lang="nb-NO" sz="1500"/>
              <a:t>Alle barn opplever til tider vanskelig ting </a:t>
            </a:r>
          </a:p>
          <a:p>
            <a:pPr marL="457200" lvl="1" indent="0">
              <a:buNone/>
            </a:pPr>
            <a:r>
              <a:rPr lang="nb-NO" sz="1500"/>
              <a:t>Det er viktig for barn å ha tillit til at man kan snakke med voksne, både foreldre, ansatte på skole/, PPT,  barnevern og helsetjenesten</a:t>
            </a:r>
          </a:p>
          <a:p>
            <a:pPr marL="457200" lvl="1" indent="0">
              <a:buNone/>
            </a:pPr>
            <a:r>
              <a:rPr lang="nb-NO" sz="1500"/>
              <a:t>Det er viktig for barn at foreldre støtter barnet i å snakke fritt med hvem han/ hun ønsker</a:t>
            </a:r>
          </a:p>
        </p:txBody>
      </p:sp>
    </p:spTree>
    <p:extLst>
      <p:ext uri="{BB962C8B-B14F-4D97-AF65-F5344CB8AC3E}">
        <p14:creationId xmlns:p14="http://schemas.microsoft.com/office/powerpoint/2010/main" val="6802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F8FE7F-BECA-4234-9FE7-649E972131CF}"/>
              </a:ext>
            </a:extLst>
          </p:cNvPr>
          <p:cNvSpPr>
            <a:spLocks noGrp="1"/>
          </p:cNvSpPr>
          <p:nvPr>
            <p:ph type="ctrTitle"/>
          </p:nvPr>
        </p:nvSpPr>
        <p:spPr>
          <a:xfrm>
            <a:off x="1246872" y="2364022"/>
            <a:ext cx="6186569" cy="535531"/>
          </a:xfrm>
        </p:spPr>
        <p:txBody>
          <a:bodyPr vert="horz" wrap="square" lIns="91440" tIns="45720" rIns="91440" bIns="45720" rtlCol="0" anchor="t" anchorCtr="0">
            <a:normAutofit/>
          </a:bodyPr>
          <a:lstStyle/>
          <a:p>
            <a:r>
              <a:rPr lang="nb-NO" b="1" kern="1200">
                <a:latin typeface="+mj-lt"/>
                <a:ea typeface="+mj-ea"/>
                <a:cs typeface="+mj-cs"/>
              </a:rPr>
              <a:t>Skolestartundersøkelsen</a:t>
            </a:r>
          </a:p>
        </p:txBody>
      </p:sp>
      <p:sp>
        <p:nvSpPr>
          <p:cNvPr id="3" name="Plassholder for tekst 2">
            <a:extLst>
              <a:ext uri="{FF2B5EF4-FFF2-40B4-BE49-F238E27FC236}">
                <a16:creationId xmlns:a16="http://schemas.microsoft.com/office/drawing/2014/main" id="{35A7B6B6-1A16-4828-8CE3-84A391BE86E9}"/>
              </a:ext>
            </a:extLst>
          </p:cNvPr>
          <p:cNvSpPr>
            <a:spLocks noGrp="1"/>
          </p:cNvSpPr>
          <p:nvPr>
            <p:ph type="subTitle" idx="1"/>
          </p:nvPr>
        </p:nvSpPr>
        <p:spPr>
          <a:xfrm>
            <a:off x="1246871" y="3435213"/>
            <a:ext cx="6186569" cy="2616265"/>
          </a:xfrm>
        </p:spPr>
        <p:txBody>
          <a:bodyPr vert="horz" lIns="91440" tIns="45720" rIns="91440" bIns="45720" rtlCol="0">
            <a:noAutofit/>
          </a:bodyPr>
          <a:lstStyle/>
          <a:p>
            <a:r>
              <a:rPr lang="nb-NO" sz="1600" kern="1200">
                <a:latin typeface="+mn-lt"/>
                <a:ea typeface="+mn-ea"/>
                <a:cs typeface="+mn-cs"/>
              </a:rPr>
              <a:t>Alle barn får tilbud om en undersøkelse i løpet av første skoleår. Denne undersøkelsen omfatter:</a:t>
            </a:r>
          </a:p>
          <a:p>
            <a:pPr marL="457200" lvl="2" algn="l">
              <a:spcBef>
                <a:spcPts val="1000"/>
              </a:spcBef>
            </a:pPr>
            <a:r>
              <a:rPr lang="nb-NO" sz="1600"/>
              <a:t>P</a:t>
            </a:r>
            <a:r>
              <a:rPr lang="nb-NO" sz="1600" kern="1200">
                <a:latin typeface="+mn-lt"/>
                <a:ea typeface="+mn-ea"/>
                <a:cs typeface="+mn-cs"/>
              </a:rPr>
              <a:t>resentasjon i klassen – bli kjent</a:t>
            </a:r>
          </a:p>
          <a:p>
            <a:pPr marL="457200" lvl="2" algn="l">
              <a:spcBef>
                <a:spcPts val="1000"/>
              </a:spcBef>
            </a:pPr>
            <a:r>
              <a:rPr lang="nb-NO" sz="1600" kern="1200">
                <a:latin typeface="+mn-lt"/>
                <a:ea typeface="+mn-ea"/>
                <a:cs typeface="+mn-cs"/>
              </a:rPr>
              <a:t>Helseundervisning – forebygge vold og seksuelle overgrep</a:t>
            </a:r>
          </a:p>
          <a:p>
            <a:pPr marL="457200" lvl="2" algn="l">
              <a:spcBef>
                <a:spcPts val="1000"/>
              </a:spcBef>
            </a:pPr>
            <a:r>
              <a:rPr lang="nb-NO" sz="1600" kern="1200">
                <a:latin typeface="+mn-lt"/>
                <a:ea typeface="+mn-ea"/>
                <a:cs typeface="+mn-cs"/>
              </a:rPr>
              <a:t>Måling av høyde og vekt</a:t>
            </a:r>
          </a:p>
          <a:p>
            <a:pPr marL="457200" lvl="2" algn="l">
              <a:spcBef>
                <a:spcPts val="1000"/>
              </a:spcBef>
            </a:pPr>
            <a:r>
              <a:rPr lang="nb-NO" sz="1600" kern="1200">
                <a:latin typeface="+mn-lt"/>
                <a:ea typeface="+mn-ea"/>
                <a:cs typeface="+mn-cs"/>
              </a:rPr>
              <a:t>Helsesamtale hos helsesykepleier</a:t>
            </a:r>
          </a:p>
          <a:p>
            <a:pPr marL="457200" lvl="2" algn="l">
              <a:spcBef>
                <a:spcPts val="1000"/>
              </a:spcBef>
            </a:pPr>
            <a:r>
              <a:rPr lang="nb-NO" sz="1600" kern="1200">
                <a:latin typeface="+mn-lt"/>
                <a:ea typeface="+mn-ea"/>
                <a:cs typeface="+mn-cs"/>
              </a:rPr>
              <a:t>Somatisk undersøkelse hos lege</a:t>
            </a:r>
          </a:p>
        </p:txBody>
      </p:sp>
      <p:sp>
        <p:nvSpPr>
          <p:cNvPr id="6" name="Rektangel 5">
            <a:extLst>
              <a:ext uri="{FF2B5EF4-FFF2-40B4-BE49-F238E27FC236}">
                <a16:creationId xmlns:a16="http://schemas.microsoft.com/office/drawing/2014/main" id="{7C77E3E2-1A40-486D-B957-F61507B1A2AA}"/>
              </a:ext>
            </a:extLst>
          </p:cNvPr>
          <p:cNvSpPr/>
          <p:nvPr/>
        </p:nvSpPr>
        <p:spPr>
          <a:xfrm>
            <a:off x="1246872" y="1942814"/>
            <a:ext cx="6186569" cy="384793"/>
          </a:xfrm>
          <a:prstGeom prst="rect">
            <a:avLst/>
          </a:prstGeom>
        </p:spPr>
        <p:txBody>
          <a:bodyPr vert="horz" lIns="91440" tIns="45720" rIns="91440" bIns="45720" rtlCol="0">
            <a:normAutofit/>
          </a:bodyPr>
          <a:lstStyle/>
          <a:p>
            <a:pPr>
              <a:lnSpc>
                <a:spcPct val="90000"/>
              </a:lnSpc>
              <a:spcBef>
                <a:spcPts val="1000"/>
              </a:spcBef>
              <a:buClr>
                <a:schemeClr val="accent2"/>
              </a:buClr>
              <a:buSzPct val="70000"/>
            </a:pPr>
            <a:r>
              <a:rPr lang="nb-NO" kern="1200">
                <a:solidFill>
                  <a:srgbClr val="000000"/>
                </a:solidFill>
                <a:latin typeface="+mn-lt"/>
                <a:ea typeface="+mn-ea"/>
                <a:cs typeface="+mn-cs"/>
              </a:rPr>
              <a:t> </a:t>
            </a:r>
          </a:p>
        </p:txBody>
      </p:sp>
      <p:sp>
        <p:nvSpPr>
          <p:cNvPr id="5" name="Plassholder for lysbildenummer 4" hidden="1">
            <a:extLst>
              <a:ext uri="{FF2B5EF4-FFF2-40B4-BE49-F238E27FC236}">
                <a16:creationId xmlns:a16="http://schemas.microsoft.com/office/drawing/2014/main" id="{FF3EFFE1-5C5B-4637-81A6-60AED91637D1}"/>
              </a:ext>
            </a:extLst>
          </p:cNvPr>
          <p:cNvSpPr>
            <a:spLocks noGrp="1"/>
          </p:cNvSpPr>
          <p:nvPr>
            <p:ph type="sldNum" sz="quarter" idx="4294967295"/>
          </p:nvPr>
        </p:nvSpPr>
        <p:spPr>
          <a:xfrm>
            <a:off x="148492" y="6442975"/>
            <a:ext cx="476739" cy="365125"/>
          </a:xfrm>
        </p:spPr>
        <p:txBody>
          <a:bodyPr/>
          <a:lstStyle/>
          <a:p>
            <a:pPr>
              <a:spcAft>
                <a:spcPts val="600"/>
              </a:spcAft>
            </a:pPr>
            <a:fld id="{D00DF6C2-B078-1C44-8738-7E8A6798AE5D}" type="slidenum">
              <a:rPr lang="nb-NO" smtClean="0"/>
              <a:pPr>
                <a:spcAft>
                  <a:spcPts val="600"/>
                </a:spcAft>
              </a:pPr>
              <a:t>13</a:t>
            </a:fld>
            <a:endParaRPr lang="nb-NO"/>
          </a:p>
        </p:txBody>
      </p:sp>
    </p:spTree>
    <p:extLst>
      <p:ext uri="{BB962C8B-B14F-4D97-AF65-F5344CB8AC3E}">
        <p14:creationId xmlns:p14="http://schemas.microsoft.com/office/powerpoint/2010/main" val="3089738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CB5325-E232-4523-85CB-45720AFA3FCA}"/>
              </a:ext>
            </a:extLst>
          </p:cNvPr>
          <p:cNvSpPr>
            <a:spLocks noGrp="1"/>
          </p:cNvSpPr>
          <p:nvPr>
            <p:ph type="title"/>
          </p:nvPr>
        </p:nvSpPr>
        <p:spPr>
          <a:xfrm>
            <a:off x="838200" y="490888"/>
            <a:ext cx="10515600" cy="673769"/>
          </a:xfrm>
        </p:spPr>
        <p:txBody>
          <a:bodyPr anchor="b">
            <a:normAutofit/>
          </a:bodyPr>
          <a:lstStyle/>
          <a:p>
            <a:r>
              <a:rPr lang="nb-NO"/>
              <a:t>Hvorfor undervise om vold og seksuelle overgrep?</a:t>
            </a:r>
          </a:p>
        </p:txBody>
      </p:sp>
      <p:sp>
        <p:nvSpPr>
          <p:cNvPr id="3" name="Plassholder for tekst 2">
            <a:extLst>
              <a:ext uri="{FF2B5EF4-FFF2-40B4-BE49-F238E27FC236}">
                <a16:creationId xmlns:a16="http://schemas.microsoft.com/office/drawing/2014/main" id="{BC3A8812-4097-4AEC-B5D3-1D1353718B22}"/>
              </a:ext>
            </a:extLst>
          </p:cNvPr>
          <p:cNvSpPr>
            <a:spLocks noGrp="1"/>
          </p:cNvSpPr>
          <p:nvPr>
            <p:ph type="body" sz="quarter" idx="13"/>
          </p:nvPr>
        </p:nvSpPr>
        <p:spPr>
          <a:xfrm>
            <a:off x="838200" y="1289050"/>
            <a:ext cx="10515600" cy="4775200"/>
          </a:xfrm>
        </p:spPr>
        <p:txBody>
          <a:bodyPr vert="horz" lIns="91440" tIns="45720" rIns="91440" bIns="45720" rtlCol="0" anchor="t">
            <a:normAutofit/>
          </a:bodyPr>
          <a:lstStyle/>
          <a:p>
            <a:pPr marL="0" indent="0">
              <a:buNone/>
            </a:pPr>
            <a:br>
              <a:rPr lang="nb-NO"/>
            </a:br>
            <a:endParaRPr lang="nb-NO"/>
          </a:p>
          <a:p>
            <a:pPr marL="0" indent="0">
              <a:buNone/>
            </a:pPr>
            <a:r>
              <a:rPr lang="nb-NO" b="1"/>
              <a:t>Mål med undervisningen:</a:t>
            </a:r>
            <a:endParaRPr lang="nb-NO" b="1">
              <a:cs typeface="Arial"/>
            </a:endParaRPr>
          </a:p>
          <a:p>
            <a:pPr>
              <a:buFont typeface="Arial" panose="020B0604020202020204" pitchFamily="34" charset="0"/>
              <a:buChar char="•"/>
            </a:pPr>
            <a:r>
              <a:rPr lang="nb-NO"/>
              <a:t>Barn skal vite hva som er lov og ikke lov å gjøre mot barn og hvem som kan hjelpe</a:t>
            </a:r>
            <a:endParaRPr lang="nb-NO">
              <a:cs typeface="Arial"/>
            </a:endParaRPr>
          </a:p>
          <a:p>
            <a:pPr>
              <a:buFont typeface="Arial" panose="020B0604020202020204" pitchFamily="34" charset="0"/>
              <a:buChar char="•"/>
            </a:pPr>
            <a:r>
              <a:rPr lang="nb-NO"/>
              <a:t>Vi skal støtte barn i å sette egne grenser og å si ifra når de opplever noe krenkende</a:t>
            </a:r>
            <a:endParaRPr lang="nb-NO">
              <a:cs typeface="Arial"/>
            </a:endParaRPr>
          </a:p>
          <a:p>
            <a:pPr marL="0" indent="0">
              <a:buNone/>
            </a:pPr>
            <a:endParaRPr lang="nb-NO"/>
          </a:p>
          <a:p>
            <a:pPr marL="0" indent="0">
              <a:buNone/>
            </a:pPr>
            <a:endParaRPr lang="nb-NO"/>
          </a:p>
          <a:p>
            <a:pPr marL="0" indent="0">
              <a:buNone/>
            </a:pPr>
            <a:r>
              <a:rPr lang="nb-NO" b="1"/>
              <a:t>Hjerneforskning viser:</a:t>
            </a:r>
            <a:endParaRPr lang="nb-NO" b="1">
              <a:cs typeface="Arial"/>
            </a:endParaRPr>
          </a:p>
          <a:p>
            <a:r>
              <a:rPr lang="nb-NO"/>
              <a:t>Voldserfaring skader strukturer i hjernen hos barn og forstyrrer utviklingen </a:t>
            </a:r>
            <a:endParaRPr lang="nb-NO">
              <a:cs typeface="Arial"/>
            </a:endParaRPr>
          </a:p>
          <a:p>
            <a:r>
              <a:rPr lang="nb-NO"/>
              <a:t>Krenka barn blir syke voksne              depresjon, angst, uro, konsentrasjonsvansker, rus m.m.</a:t>
            </a:r>
            <a:endParaRPr lang="nb-NO">
              <a:cs typeface="Arial"/>
            </a:endParaRPr>
          </a:p>
          <a:p>
            <a:pPr marL="0" indent="0">
              <a:buNone/>
            </a:pPr>
            <a:endParaRPr lang="nb-NO"/>
          </a:p>
          <a:p>
            <a:pPr marL="0" indent="0">
              <a:buNone/>
            </a:pPr>
            <a:endParaRPr lang="nb-NO"/>
          </a:p>
          <a:p>
            <a:pPr marL="0" indent="0">
              <a:buNone/>
            </a:pPr>
            <a:endParaRPr lang="nb-NO"/>
          </a:p>
        </p:txBody>
      </p:sp>
      <p:sp>
        <p:nvSpPr>
          <p:cNvPr id="10" name="Footer Placeholder 3">
            <a:extLst>
              <a:ext uri="{FF2B5EF4-FFF2-40B4-BE49-F238E27FC236}">
                <a16:creationId xmlns:a16="http://schemas.microsoft.com/office/drawing/2014/main" id="{892E8852-1F96-4E01-BE60-C5FBABE1AB23}"/>
              </a:ext>
            </a:extLst>
          </p:cNvPr>
          <p:cNvSpPr>
            <a:spLocks noGrp="1"/>
          </p:cNvSpPr>
          <p:nvPr>
            <p:ph type="ftr" sz="quarter" idx="11"/>
          </p:nvPr>
        </p:nvSpPr>
        <p:spPr>
          <a:xfrm>
            <a:off x="625231" y="6444282"/>
            <a:ext cx="5226537" cy="365125"/>
          </a:xfrm>
        </p:spPr>
        <p:txBody>
          <a:bodyPr/>
          <a:lstStyle/>
          <a:p>
            <a:endParaRPr lang="nb-NO"/>
          </a:p>
        </p:txBody>
      </p:sp>
      <p:sp>
        <p:nvSpPr>
          <p:cNvPr id="5" name="Plassholder for lysbildenummer 4">
            <a:extLst>
              <a:ext uri="{FF2B5EF4-FFF2-40B4-BE49-F238E27FC236}">
                <a16:creationId xmlns:a16="http://schemas.microsoft.com/office/drawing/2014/main" id="{58C6C2C5-D839-4BDB-B4FF-76ADC9DA86CE}"/>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14</a:t>
            </a:fld>
            <a:endParaRPr lang="nb-NO"/>
          </a:p>
        </p:txBody>
      </p:sp>
      <p:sp>
        <p:nvSpPr>
          <p:cNvPr id="7" name="Pil: høyre 6">
            <a:extLst>
              <a:ext uri="{FF2B5EF4-FFF2-40B4-BE49-F238E27FC236}">
                <a16:creationId xmlns:a16="http://schemas.microsoft.com/office/drawing/2014/main" id="{C8AEEABB-DF38-4EE6-AD68-60F8DB7B7270}"/>
              </a:ext>
            </a:extLst>
          </p:cNvPr>
          <p:cNvSpPr/>
          <p:nvPr/>
        </p:nvSpPr>
        <p:spPr>
          <a:xfrm>
            <a:off x="4159403" y="4627756"/>
            <a:ext cx="766535" cy="178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040824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3FA26BC1-176F-4255-A629-EBF96C2660D4}"/>
              </a:ext>
            </a:extLst>
          </p:cNvPr>
          <p:cNvSpPr/>
          <p:nvPr/>
        </p:nvSpPr>
        <p:spPr>
          <a:xfrm>
            <a:off x="3376295" y="3512834"/>
            <a:ext cx="3805090" cy="2486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Aft>
                <a:spcPts val="600"/>
              </a:spcAft>
            </a:pPr>
            <a:r>
              <a:rPr lang="nb-NO"/>
              <a:t>«Voksne som skremmer barn ved å kaste eller knuse ting så de blir redde…</a:t>
            </a:r>
          </a:p>
        </p:txBody>
      </p:sp>
      <p:sp>
        <p:nvSpPr>
          <p:cNvPr id="6" name="Ellipse 5">
            <a:extLst>
              <a:ext uri="{FF2B5EF4-FFF2-40B4-BE49-F238E27FC236}">
                <a16:creationId xmlns:a16="http://schemas.microsoft.com/office/drawing/2014/main" id="{B28E1ABD-0628-4673-BF14-10F75B1C6810}"/>
              </a:ext>
            </a:extLst>
          </p:cNvPr>
          <p:cNvSpPr/>
          <p:nvPr/>
        </p:nvSpPr>
        <p:spPr>
          <a:xfrm>
            <a:off x="2060624" y="1314029"/>
            <a:ext cx="4133850" cy="199099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Aft>
                <a:spcPts val="600"/>
              </a:spcAft>
            </a:pPr>
            <a:r>
              <a:rPr lang="nb-NO"/>
              <a:t>«Hvis voksne slår, sparker, biter, tar kvelertak, klyper, lugger eller dytter, så heter det vold.»</a:t>
            </a:r>
          </a:p>
        </p:txBody>
      </p:sp>
      <p:sp>
        <p:nvSpPr>
          <p:cNvPr id="9" name="Ellipse 8">
            <a:extLst>
              <a:ext uri="{FF2B5EF4-FFF2-40B4-BE49-F238E27FC236}">
                <a16:creationId xmlns:a16="http://schemas.microsoft.com/office/drawing/2014/main" id="{D6C445F2-4C87-468C-B598-09129ABD4051}"/>
              </a:ext>
            </a:extLst>
          </p:cNvPr>
          <p:cNvSpPr/>
          <p:nvPr/>
        </p:nvSpPr>
        <p:spPr>
          <a:xfrm>
            <a:off x="6815833" y="3824912"/>
            <a:ext cx="3615706" cy="1906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Aft>
                <a:spcPts val="600"/>
              </a:spcAft>
            </a:pPr>
            <a:r>
              <a:rPr lang="nb-NO"/>
              <a:t>….eller ved å slå veldig hardt i veggen eller bordet utøver også vold.»</a:t>
            </a:r>
          </a:p>
        </p:txBody>
      </p:sp>
      <p:sp>
        <p:nvSpPr>
          <p:cNvPr id="8" name="Ellipse 7">
            <a:extLst>
              <a:ext uri="{FF2B5EF4-FFF2-40B4-BE49-F238E27FC236}">
                <a16:creationId xmlns:a16="http://schemas.microsoft.com/office/drawing/2014/main" id="{998852F5-020C-4893-8519-972571519445}"/>
              </a:ext>
            </a:extLst>
          </p:cNvPr>
          <p:cNvSpPr/>
          <p:nvPr/>
        </p:nvSpPr>
        <p:spPr>
          <a:xfrm>
            <a:off x="6400800" y="1420799"/>
            <a:ext cx="4660940" cy="18842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Aft>
                <a:spcPts val="600"/>
              </a:spcAft>
            </a:pPr>
            <a:r>
              <a:rPr lang="nb-NO"/>
              <a:t>«Det heter også vold hvis voksne sier vonde ting til barn så de blir lei seg, eller er slemme mot barn på andre måter.»</a:t>
            </a:r>
          </a:p>
        </p:txBody>
      </p:sp>
      <p:sp>
        <p:nvSpPr>
          <p:cNvPr id="2" name="Tittel 1">
            <a:extLst>
              <a:ext uri="{FF2B5EF4-FFF2-40B4-BE49-F238E27FC236}">
                <a16:creationId xmlns:a16="http://schemas.microsoft.com/office/drawing/2014/main" id="{B8664178-9AF4-4D31-9761-3DB840519500}"/>
              </a:ext>
            </a:extLst>
          </p:cNvPr>
          <p:cNvSpPr>
            <a:spLocks noGrp="1"/>
          </p:cNvSpPr>
          <p:nvPr>
            <p:ph type="title"/>
          </p:nvPr>
        </p:nvSpPr>
        <p:spPr>
          <a:xfrm>
            <a:off x="838200" y="490888"/>
            <a:ext cx="10515600" cy="673769"/>
          </a:xfrm>
        </p:spPr>
        <p:txBody>
          <a:bodyPr vert="horz" lIns="91440" tIns="45720" rIns="91440" bIns="45720" rtlCol="0" anchor="b" anchorCtr="0">
            <a:normAutofit/>
          </a:bodyPr>
          <a:lstStyle/>
          <a:p>
            <a:r>
              <a:rPr lang="nb-NO" b="1" kern="1200">
                <a:latin typeface="+mj-lt"/>
                <a:ea typeface="+mj-ea"/>
                <a:cs typeface="+mj-cs"/>
              </a:rPr>
              <a:t>Hva er vold og overgrep?</a:t>
            </a:r>
          </a:p>
        </p:txBody>
      </p:sp>
      <p:sp>
        <p:nvSpPr>
          <p:cNvPr id="3" name="Plassholder for tekst 2">
            <a:extLst>
              <a:ext uri="{FF2B5EF4-FFF2-40B4-BE49-F238E27FC236}">
                <a16:creationId xmlns:a16="http://schemas.microsoft.com/office/drawing/2014/main" id="{309B9876-3338-415B-BCDC-4F417E7E152A}"/>
              </a:ext>
            </a:extLst>
          </p:cNvPr>
          <p:cNvSpPr>
            <a:spLocks noGrp="1"/>
          </p:cNvSpPr>
          <p:nvPr>
            <p:ph type="body" sz="quarter" idx="13"/>
          </p:nvPr>
        </p:nvSpPr>
        <p:spPr>
          <a:xfrm>
            <a:off x="879476" y="3668751"/>
            <a:ext cx="2131354" cy="2252547"/>
          </a:xfrm>
        </p:spPr>
        <p:txBody>
          <a:bodyPr vert="horz" wrap="square" lIns="91440" tIns="45720" rIns="91440" bIns="45720" rtlCol="0" anchor="t">
            <a:normAutofit/>
          </a:bodyPr>
          <a:lstStyle/>
          <a:p>
            <a:r>
              <a:rPr lang="nb-NO"/>
              <a:t>Fysisk vold</a:t>
            </a:r>
          </a:p>
          <a:p>
            <a:r>
              <a:rPr lang="nb-NO"/>
              <a:t>Psykisk vold</a:t>
            </a:r>
          </a:p>
          <a:p>
            <a:r>
              <a:rPr lang="nb-NO"/>
              <a:t>Materiell vold</a:t>
            </a:r>
          </a:p>
          <a:p>
            <a:r>
              <a:rPr lang="nb-NO"/>
              <a:t>Latent vold</a:t>
            </a:r>
          </a:p>
          <a:p>
            <a:r>
              <a:rPr lang="nb-NO"/>
              <a:t>Seksuell vold</a:t>
            </a:r>
          </a:p>
        </p:txBody>
      </p:sp>
      <p:sp>
        <p:nvSpPr>
          <p:cNvPr id="5" name="Plassholder for lysbildenummer 4">
            <a:extLst>
              <a:ext uri="{FF2B5EF4-FFF2-40B4-BE49-F238E27FC236}">
                <a16:creationId xmlns:a16="http://schemas.microsoft.com/office/drawing/2014/main" id="{897FCF55-F967-4AD2-8EA2-7E1D42B8F7DE}"/>
              </a:ext>
            </a:extLst>
          </p:cNvPr>
          <p:cNvSpPr>
            <a:spLocks noGrp="1"/>
          </p:cNvSpPr>
          <p:nvPr>
            <p:ph type="sldNum" sz="quarter" idx="12"/>
          </p:nvPr>
        </p:nvSpPr>
        <p:spPr>
          <a:xfrm>
            <a:off x="148492" y="6442975"/>
            <a:ext cx="476739" cy="365125"/>
          </a:xfrm>
        </p:spPr>
        <p:txBody>
          <a:bodyPr vert="horz" lIns="91440" tIns="45720" rIns="91440" bIns="45720" rtlCol="0" anchor="ctr">
            <a:normAutofit/>
          </a:bodyPr>
          <a:lstStyle/>
          <a:p>
            <a:pPr>
              <a:spcAft>
                <a:spcPts val="600"/>
              </a:spcAft>
            </a:pPr>
            <a:fld id="{D00DF6C2-B078-1C44-8738-7E8A6798AE5D}" type="slidenum">
              <a:rPr lang="nb-NO" smtClean="0"/>
              <a:pPr>
                <a:spcAft>
                  <a:spcPts val="600"/>
                </a:spcAft>
              </a:pPr>
              <a:t>15</a:t>
            </a:fld>
            <a:endParaRPr lang="nb-NO"/>
          </a:p>
        </p:txBody>
      </p:sp>
    </p:spTree>
    <p:extLst>
      <p:ext uri="{BB962C8B-B14F-4D97-AF65-F5344CB8AC3E}">
        <p14:creationId xmlns:p14="http://schemas.microsoft.com/office/powerpoint/2010/main" val="806067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695B1E-6185-4DB9-B802-CCF5B16F5A00}"/>
              </a:ext>
            </a:extLst>
          </p:cNvPr>
          <p:cNvSpPr>
            <a:spLocks noGrp="1"/>
          </p:cNvSpPr>
          <p:nvPr>
            <p:ph type="title"/>
          </p:nvPr>
        </p:nvSpPr>
        <p:spPr>
          <a:xfrm>
            <a:off x="838200" y="490888"/>
            <a:ext cx="10515600" cy="673769"/>
          </a:xfrm>
        </p:spPr>
        <p:txBody>
          <a:bodyPr anchor="b">
            <a:normAutofit/>
          </a:bodyPr>
          <a:lstStyle/>
          <a:p>
            <a:r>
              <a:rPr lang="nb-NO"/>
              <a:t>Hva gjør vold og overgrep med barn?</a:t>
            </a:r>
          </a:p>
        </p:txBody>
      </p:sp>
      <p:sp>
        <p:nvSpPr>
          <p:cNvPr id="27" name="Text Placeholder 2">
            <a:extLst>
              <a:ext uri="{FF2B5EF4-FFF2-40B4-BE49-F238E27FC236}">
                <a16:creationId xmlns:a16="http://schemas.microsoft.com/office/drawing/2014/main" id="{70E687BE-1752-4A4B-B835-3B15E7D890ED}"/>
              </a:ext>
            </a:extLst>
          </p:cNvPr>
          <p:cNvSpPr>
            <a:spLocks noGrp="1"/>
          </p:cNvSpPr>
          <p:nvPr>
            <p:ph type="body" sz="quarter" idx="13"/>
          </p:nvPr>
        </p:nvSpPr>
        <p:spPr>
          <a:xfrm>
            <a:off x="838200" y="1289050"/>
            <a:ext cx="10515600" cy="4775200"/>
          </a:xfrm>
        </p:spPr>
        <p:txBody>
          <a:bodyPr vert="horz" lIns="91440" tIns="45720" rIns="91440" bIns="45720" rtlCol="0" anchor="t">
            <a:normAutofit fontScale="85000" lnSpcReduction="20000"/>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pPr marL="0" indent="0">
              <a:buNone/>
            </a:pPr>
            <a:r>
              <a:rPr lang="en-US" b="1" err="1"/>
              <a:t>Budskap</a:t>
            </a:r>
            <a:r>
              <a:rPr lang="en-US" b="1"/>
              <a:t> </a:t>
            </a:r>
            <a:r>
              <a:rPr lang="en-US" b="1" err="1"/>
              <a:t>til</a:t>
            </a:r>
            <a:r>
              <a:rPr lang="en-US" b="1"/>
              <a:t> </a:t>
            </a:r>
            <a:r>
              <a:rPr lang="en-US" b="1" err="1"/>
              <a:t>barna</a:t>
            </a:r>
            <a:r>
              <a:rPr lang="en-US" b="1"/>
              <a:t>:</a:t>
            </a:r>
            <a:endParaRPr lang="en-US" b="1">
              <a:cs typeface="Arial"/>
            </a:endParaRPr>
          </a:p>
          <a:p>
            <a:r>
              <a:rPr lang="en-US"/>
              <a:t>Vold mot barn er </a:t>
            </a:r>
            <a:r>
              <a:rPr lang="en-US" err="1"/>
              <a:t>aldri</a:t>
            </a:r>
            <a:r>
              <a:rPr lang="en-US"/>
              <a:t> </a:t>
            </a:r>
            <a:r>
              <a:rPr lang="en-US" err="1"/>
              <a:t>barnas</a:t>
            </a:r>
            <a:r>
              <a:rPr lang="en-US"/>
              <a:t> </a:t>
            </a:r>
            <a:r>
              <a:rPr lang="en-US" err="1"/>
              <a:t>skyld</a:t>
            </a:r>
            <a:endParaRPr lang="en-US"/>
          </a:p>
          <a:p>
            <a:r>
              <a:rPr lang="en-US" err="1"/>
              <a:t>Viktig</a:t>
            </a:r>
            <a:r>
              <a:rPr lang="en-US"/>
              <a:t> å </a:t>
            </a:r>
            <a:r>
              <a:rPr lang="en-US" err="1"/>
              <a:t>si</a:t>
            </a:r>
            <a:r>
              <a:rPr lang="en-US"/>
              <a:t> </a:t>
            </a:r>
            <a:r>
              <a:rPr lang="en-US" err="1"/>
              <a:t>fra</a:t>
            </a:r>
            <a:r>
              <a:rPr lang="en-US"/>
              <a:t> </a:t>
            </a:r>
            <a:r>
              <a:rPr lang="en-US" err="1"/>
              <a:t>til</a:t>
            </a:r>
            <a:r>
              <a:rPr lang="en-US"/>
              <a:t> en </a:t>
            </a:r>
            <a:r>
              <a:rPr lang="en-US" err="1"/>
              <a:t>trygg</a:t>
            </a:r>
            <a:r>
              <a:rPr lang="en-US"/>
              <a:t> </a:t>
            </a:r>
            <a:r>
              <a:rPr lang="en-US" err="1"/>
              <a:t>voksen</a:t>
            </a:r>
          </a:p>
          <a:p>
            <a:endParaRPr lang="en-US">
              <a:cs typeface="Arial"/>
            </a:endParaRPr>
          </a:p>
          <a:p>
            <a:pPr marL="0" indent="0">
              <a:buNone/>
            </a:pPr>
            <a:r>
              <a:rPr lang="en-US" b="1" err="1">
                <a:cs typeface="Arial"/>
              </a:rPr>
              <a:t>Budskap</a:t>
            </a:r>
            <a:r>
              <a:rPr lang="en-US" b="1">
                <a:cs typeface="Arial"/>
              </a:rPr>
              <a:t> </a:t>
            </a:r>
            <a:r>
              <a:rPr lang="en-US" b="1" err="1">
                <a:cs typeface="Arial"/>
              </a:rPr>
              <a:t>til</a:t>
            </a:r>
            <a:r>
              <a:rPr lang="en-US" b="1">
                <a:cs typeface="Arial"/>
              </a:rPr>
              <a:t> </a:t>
            </a:r>
            <a:r>
              <a:rPr lang="en-US" b="1" err="1">
                <a:cs typeface="Arial"/>
              </a:rPr>
              <a:t>voksne</a:t>
            </a:r>
            <a:r>
              <a:rPr lang="en-US" b="1">
                <a:cs typeface="Arial"/>
              </a:rPr>
              <a:t>:</a:t>
            </a:r>
          </a:p>
          <a:p>
            <a:r>
              <a:rPr lang="en-US">
                <a:cs typeface="Arial"/>
              </a:rPr>
              <a:t> </a:t>
            </a:r>
            <a:r>
              <a:rPr lang="en-US" err="1">
                <a:cs typeface="Arial"/>
              </a:rPr>
              <a:t>Krenkede</a:t>
            </a:r>
            <a:r>
              <a:rPr lang="en-US">
                <a:cs typeface="Arial"/>
              </a:rPr>
              <a:t> barn </a:t>
            </a:r>
            <a:r>
              <a:rPr lang="en-US" err="1">
                <a:cs typeface="Arial"/>
              </a:rPr>
              <a:t>blir</a:t>
            </a:r>
            <a:r>
              <a:rPr lang="en-US">
                <a:cs typeface="Arial"/>
              </a:rPr>
              <a:t> </a:t>
            </a:r>
            <a:r>
              <a:rPr lang="en-US" err="1">
                <a:cs typeface="Arial"/>
              </a:rPr>
              <a:t>syke</a:t>
            </a:r>
            <a:r>
              <a:rPr lang="en-US">
                <a:cs typeface="Arial"/>
              </a:rPr>
              <a:t> </a:t>
            </a:r>
            <a:r>
              <a:rPr lang="en-US" err="1">
                <a:cs typeface="Arial"/>
              </a:rPr>
              <a:t>voksne</a:t>
            </a:r>
            <a:endParaRPr lang="en-US">
              <a:cs typeface="Arial"/>
            </a:endParaRPr>
          </a:p>
        </p:txBody>
      </p:sp>
      <p:sp>
        <p:nvSpPr>
          <p:cNvPr id="28" name="Footer Placeholder 3">
            <a:extLst>
              <a:ext uri="{FF2B5EF4-FFF2-40B4-BE49-F238E27FC236}">
                <a16:creationId xmlns:a16="http://schemas.microsoft.com/office/drawing/2014/main" id="{47BE370A-E310-45E0-AC01-996A5D7B1DAF}"/>
              </a:ext>
            </a:extLst>
          </p:cNvPr>
          <p:cNvSpPr>
            <a:spLocks noGrp="1"/>
          </p:cNvSpPr>
          <p:nvPr>
            <p:ph type="ftr" sz="quarter" idx="11"/>
          </p:nvPr>
        </p:nvSpPr>
        <p:spPr>
          <a:xfrm>
            <a:off x="838200" y="6466828"/>
            <a:ext cx="5226537" cy="365125"/>
          </a:xfrm>
        </p:spPr>
        <p:txBody>
          <a:bodyPr/>
          <a:lstStyle/>
          <a:p>
            <a:endParaRPr lang="nb-NO"/>
          </a:p>
        </p:txBody>
      </p:sp>
      <p:sp>
        <p:nvSpPr>
          <p:cNvPr id="5" name="Plassholder for lysbildenummer 4">
            <a:extLst>
              <a:ext uri="{FF2B5EF4-FFF2-40B4-BE49-F238E27FC236}">
                <a16:creationId xmlns:a16="http://schemas.microsoft.com/office/drawing/2014/main" id="{D458A83D-3AE8-4D60-AE1F-9D41E8D1155F}"/>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16</a:t>
            </a:fld>
            <a:endParaRPr lang="nb-NO"/>
          </a:p>
        </p:txBody>
      </p:sp>
      <p:sp>
        <p:nvSpPr>
          <p:cNvPr id="6" name="Ellipse 5">
            <a:extLst>
              <a:ext uri="{FF2B5EF4-FFF2-40B4-BE49-F238E27FC236}">
                <a16:creationId xmlns:a16="http://schemas.microsoft.com/office/drawing/2014/main" id="{8B28D89D-4F01-4538-ABA3-CB39A5826824}"/>
              </a:ext>
            </a:extLst>
          </p:cNvPr>
          <p:cNvSpPr/>
          <p:nvPr/>
        </p:nvSpPr>
        <p:spPr>
          <a:xfrm>
            <a:off x="1135882" y="1567236"/>
            <a:ext cx="5330283" cy="2675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«Mange barn får vondt i magen eller hodet hvis voksne gjør vonde ting mot dem. Det kan være vanskelig å spise eller sove. Mange lurer på om det er deres feil at det vonde skjer.»</a:t>
            </a:r>
          </a:p>
        </p:txBody>
      </p:sp>
      <p:sp>
        <p:nvSpPr>
          <p:cNvPr id="7" name="Ellipse 6">
            <a:extLst>
              <a:ext uri="{FF2B5EF4-FFF2-40B4-BE49-F238E27FC236}">
                <a16:creationId xmlns:a16="http://schemas.microsoft.com/office/drawing/2014/main" id="{98B9F8E3-7A5F-4986-BDF9-011BAA9F29CA}"/>
              </a:ext>
            </a:extLst>
          </p:cNvPr>
          <p:cNvSpPr/>
          <p:nvPr/>
        </p:nvSpPr>
        <p:spPr>
          <a:xfrm>
            <a:off x="5788247" y="3505974"/>
            <a:ext cx="5055220" cy="20629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«Mange barn gjør alt de kan for å være snille og gode mot de voksne og ta så liten plass som mulig for at det vonde ikke skal skje igjen.» </a:t>
            </a:r>
          </a:p>
        </p:txBody>
      </p:sp>
    </p:spTree>
    <p:extLst>
      <p:ext uri="{BB962C8B-B14F-4D97-AF65-F5344CB8AC3E}">
        <p14:creationId xmlns:p14="http://schemas.microsoft.com/office/powerpoint/2010/main" val="1123812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0E97E2-94B4-42FF-A23A-137CB90728F0}"/>
              </a:ext>
            </a:extLst>
          </p:cNvPr>
          <p:cNvSpPr>
            <a:spLocks noGrp="1"/>
          </p:cNvSpPr>
          <p:nvPr>
            <p:ph type="title"/>
          </p:nvPr>
        </p:nvSpPr>
        <p:spPr>
          <a:xfrm>
            <a:off x="838200" y="490888"/>
            <a:ext cx="10571922" cy="671990"/>
          </a:xfrm>
        </p:spPr>
        <p:txBody>
          <a:bodyPr anchor="b">
            <a:normAutofit/>
          </a:bodyPr>
          <a:lstStyle/>
          <a:p>
            <a:r>
              <a:rPr lang="nb-NO"/>
              <a:t>Informasjon og innkallinger</a:t>
            </a:r>
          </a:p>
        </p:txBody>
      </p:sp>
      <p:sp>
        <p:nvSpPr>
          <p:cNvPr id="22" name="Footer Placeholder 3">
            <a:extLst>
              <a:ext uri="{FF2B5EF4-FFF2-40B4-BE49-F238E27FC236}">
                <a16:creationId xmlns:a16="http://schemas.microsoft.com/office/drawing/2014/main" id="{B242F806-89FF-4D4E-9533-220D4E685BAE}"/>
              </a:ext>
            </a:extLst>
          </p:cNvPr>
          <p:cNvSpPr>
            <a:spLocks noGrp="1"/>
          </p:cNvSpPr>
          <p:nvPr>
            <p:ph type="ftr" sz="quarter" idx="11"/>
          </p:nvPr>
        </p:nvSpPr>
        <p:spPr>
          <a:xfrm>
            <a:off x="838200" y="6442975"/>
            <a:ext cx="5226537" cy="365125"/>
          </a:xfrm>
        </p:spPr>
        <p:txBody>
          <a:bodyPr/>
          <a:lstStyle/>
          <a:p>
            <a:endParaRPr lang="nb-NO"/>
          </a:p>
        </p:txBody>
      </p:sp>
      <p:sp>
        <p:nvSpPr>
          <p:cNvPr id="5" name="Plassholder for lysbildenummer 4">
            <a:extLst>
              <a:ext uri="{FF2B5EF4-FFF2-40B4-BE49-F238E27FC236}">
                <a16:creationId xmlns:a16="http://schemas.microsoft.com/office/drawing/2014/main" id="{7A4EE1A1-7EEF-4A1E-AD5E-BC1065749751}"/>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17</a:t>
            </a:fld>
            <a:endParaRPr lang="nb-NO"/>
          </a:p>
        </p:txBody>
      </p:sp>
      <p:graphicFrame>
        <p:nvGraphicFramePr>
          <p:cNvPr id="17" name="Plassholder for tekst 2">
            <a:extLst>
              <a:ext uri="{FF2B5EF4-FFF2-40B4-BE49-F238E27FC236}">
                <a16:creationId xmlns:a16="http://schemas.microsoft.com/office/drawing/2014/main" id="{7A0E1A4B-E376-4818-92AE-06080F137A3B}"/>
              </a:ext>
            </a:extLst>
          </p:cNvPr>
          <p:cNvGraphicFramePr/>
          <p:nvPr>
            <p:extLst>
              <p:ext uri="{D42A27DB-BD31-4B8C-83A1-F6EECF244321}">
                <p14:modId xmlns:p14="http://schemas.microsoft.com/office/powerpoint/2010/main" val="4049274392"/>
              </p:ext>
            </p:extLst>
          </p:nvPr>
        </p:nvGraphicFramePr>
        <p:xfrm>
          <a:off x="0" y="0"/>
          <a:ext cx="12192000" cy="6475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8535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10;&#10;Automatisk generert beskrivelse">
            <a:extLst>
              <a:ext uri="{FF2B5EF4-FFF2-40B4-BE49-F238E27FC236}">
                <a16:creationId xmlns:a16="http://schemas.microsoft.com/office/drawing/2014/main" id="{77309F86-5555-402D-B01F-47A836E1A2D0}"/>
              </a:ext>
            </a:extLst>
          </p:cNvPr>
          <p:cNvPicPr>
            <a:picLocks noChangeAspect="1"/>
          </p:cNvPicPr>
          <p:nvPr/>
        </p:nvPicPr>
        <p:blipFill>
          <a:blip r:embed="rId2"/>
          <a:stretch>
            <a:fillRect/>
          </a:stretch>
        </p:blipFill>
        <p:spPr>
          <a:xfrm>
            <a:off x="4335653" y="288925"/>
            <a:ext cx="3565144" cy="5892800"/>
          </a:xfrm>
          <a:prstGeom prst="rect">
            <a:avLst/>
          </a:prstGeom>
          <a:noFill/>
        </p:spPr>
      </p:pic>
      <p:sp>
        <p:nvSpPr>
          <p:cNvPr id="15" name="Footer Placeholder 2">
            <a:extLst>
              <a:ext uri="{FF2B5EF4-FFF2-40B4-BE49-F238E27FC236}">
                <a16:creationId xmlns:a16="http://schemas.microsoft.com/office/drawing/2014/main" id="{E196703D-566C-4EF6-AC8B-3620312AB8FB}"/>
              </a:ext>
            </a:extLst>
          </p:cNvPr>
          <p:cNvSpPr>
            <a:spLocks noGrp="1"/>
          </p:cNvSpPr>
          <p:nvPr>
            <p:ph type="ftr" sz="quarter" idx="11"/>
          </p:nvPr>
        </p:nvSpPr>
        <p:spPr>
          <a:xfrm>
            <a:off x="838200" y="6442975"/>
            <a:ext cx="5226537" cy="365125"/>
          </a:xfrm>
        </p:spPr>
        <p:txBody>
          <a:bodyPr/>
          <a:lstStyle/>
          <a:p>
            <a:endParaRPr lang="nb-NO"/>
          </a:p>
        </p:txBody>
      </p:sp>
      <p:sp>
        <p:nvSpPr>
          <p:cNvPr id="3" name="Plassholder for lysbildenummer 2">
            <a:extLst>
              <a:ext uri="{FF2B5EF4-FFF2-40B4-BE49-F238E27FC236}">
                <a16:creationId xmlns:a16="http://schemas.microsoft.com/office/drawing/2014/main" id="{FA0DADB6-E4AF-4ED8-8BD5-4C481189F31E}"/>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18</a:t>
            </a:fld>
            <a:endParaRPr lang="nb-NO"/>
          </a:p>
        </p:txBody>
      </p:sp>
    </p:spTree>
    <p:extLst>
      <p:ext uri="{BB962C8B-B14F-4D97-AF65-F5344CB8AC3E}">
        <p14:creationId xmlns:p14="http://schemas.microsoft.com/office/powerpoint/2010/main" val="355779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6A5775-11D0-4579-B4C9-BEAC04110EB6}"/>
              </a:ext>
            </a:extLst>
          </p:cNvPr>
          <p:cNvSpPr>
            <a:spLocks noGrp="1"/>
          </p:cNvSpPr>
          <p:nvPr>
            <p:ph type="title"/>
          </p:nvPr>
        </p:nvSpPr>
        <p:spPr>
          <a:xfrm>
            <a:off x="838200" y="490888"/>
            <a:ext cx="10571922" cy="671990"/>
          </a:xfrm>
        </p:spPr>
        <p:txBody>
          <a:bodyPr anchor="b">
            <a:normAutofit/>
          </a:bodyPr>
          <a:lstStyle/>
          <a:p>
            <a:r>
              <a:rPr lang="nb-NO"/>
              <a:t>Gode rammer for barn er:</a:t>
            </a:r>
          </a:p>
        </p:txBody>
      </p:sp>
      <p:sp>
        <p:nvSpPr>
          <p:cNvPr id="11" name="Footer Placeholder 3">
            <a:extLst>
              <a:ext uri="{FF2B5EF4-FFF2-40B4-BE49-F238E27FC236}">
                <a16:creationId xmlns:a16="http://schemas.microsoft.com/office/drawing/2014/main" id="{790DAFEF-FA46-42B1-B499-C492597877F1}"/>
              </a:ext>
            </a:extLst>
          </p:cNvPr>
          <p:cNvSpPr>
            <a:spLocks noGrp="1"/>
          </p:cNvSpPr>
          <p:nvPr>
            <p:ph type="ftr" sz="quarter" idx="11"/>
          </p:nvPr>
        </p:nvSpPr>
        <p:spPr>
          <a:xfrm>
            <a:off x="838200" y="6442975"/>
            <a:ext cx="5226537" cy="365125"/>
          </a:xfrm>
        </p:spPr>
        <p:txBody>
          <a:bodyPr/>
          <a:lstStyle/>
          <a:p>
            <a:endParaRPr lang="nb-NO"/>
          </a:p>
        </p:txBody>
      </p:sp>
      <p:sp>
        <p:nvSpPr>
          <p:cNvPr id="5" name="Plassholder for lysbildenummer 4">
            <a:extLst>
              <a:ext uri="{FF2B5EF4-FFF2-40B4-BE49-F238E27FC236}">
                <a16:creationId xmlns:a16="http://schemas.microsoft.com/office/drawing/2014/main" id="{3F4171B0-45B9-4601-9967-4B5603B32D07}"/>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19</a:t>
            </a:fld>
            <a:endParaRPr lang="nb-NO"/>
          </a:p>
        </p:txBody>
      </p:sp>
      <p:graphicFrame>
        <p:nvGraphicFramePr>
          <p:cNvPr id="7" name="Plassholder for tekst 2">
            <a:extLst>
              <a:ext uri="{FF2B5EF4-FFF2-40B4-BE49-F238E27FC236}">
                <a16:creationId xmlns:a16="http://schemas.microsoft.com/office/drawing/2014/main" id="{D0748F82-E16B-4379-BB10-5E276F43020A}"/>
              </a:ext>
            </a:extLst>
          </p:cNvPr>
          <p:cNvGraphicFramePr/>
          <p:nvPr>
            <p:extLst>
              <p:ext uri="{D42A27DB-BD31-4B8C-83A1-F6EECF244321}">
                <p14:modId xmlns:p14="http://schemas.microsoft.com/office/powerpoint/2010/main" val="4153869849"/>
              </p:ext>
            </p:extLst>
          </p:nvPr>
        </p:nvGraphicFramePr>
        <p:xfrm>
          <a:off x="222250" y="1327150"/>
          <a:ext cx="11785600" cy="4943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8886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934D7A-C854-4AD9-A7CD-8E8F58BB755B}"/>
              </a:ext>
            </a:extLst>
          </p:cNvPr>
          <p:cNvSpPr>
            <a:spLocks noGrp="1"/>
          </p:cNvSpPr>
          <p:nvPr>
            <p:ph type="title"/>
          </p:nvPr>
        </p:nvSpPr>
        <p:spPr>
          <a:xfrm>
            <a:off x="838200" y="490888"/>
            <a:ext cx="5716712" cy="1178886"/>
          </a:xfrm>
        </p:spPr>
        <p:txBody>
          <a:bodyPr anchor="b">
            <a:normAutofit/>
          </a:bodyPr>
          <a:lstStyle/>
          <a:p>
            <a:r>
              <a:rPr lang="nb-NO" sz="2600" dirty="0"/>
              <a:t>Velkommen til skolehelsetjenesten ved Ombo oppvekstsenter</a:t>
            </a:r>
          </a:p>
        </p:txBody>
      </p:sp>
      <p:sp>
        <p:nvSpPr>
          <p:cNvPr id="10" name="Text Placeholder 2">
            <a:extLst>
              <a:ext uri="{FF2B5EF4-FFF2-40B4-BE49-F238E27FC236}">
                <a16:creationId xmlns:a16="http://schemas.microsoft.com/office/drawing/2014/main" id="{A4802078-7BA5-4B05-A09C-A7EF153EEB59}"/>
              </a:ext>
            </a:extLst>
          </p:cNvPr>
          <p:cNvSpPr>
            <a:spLocks noGrp="1"/>
          </p:cNvSpPr>
          <p:nvPr>
            <p:ph type="body" sz="quarter" idx="13"/>
          </p:nvPr>
        </p:nvSpPr>
        <p:spPr>
          <a:xfrm>
            <a:off x="766119" y="2353962"/>
            <a:ext cx="5542722" cy="4235450"/>
          </a:xfrm>
        </p:spPr>
        <p:txBody>
          <a:bodyPr vert="horz" lIns="91440" tIns="45720" rIns="91440" bIns="45720" rtlCol="0" anchor="t">
            <a:normAutofit/>
          </a:bodyPr>
          <a:lstStyle/>
          <a:p>
            <a:r>
              <a:rPr lang="en-US" dirty="0" err="1"/>
              <a:t>Helsesykepleier</a:t>
            </a:r>
            <a:r>
              <a:rPr lang="en-US" dirty="0"/>
              <a:t>: Maria Vignes </a:t>
            </a:r>
            <a:endParaRPr lang="en-US" dirty="0">
              <a:cs typeface="Arial"/>
            </a:endParaRPr>
          </a:p>
          <a:p>
            <a:endParaRPr lang="en-US" dirty="0"/>
          </a:p>
          <a:p>
            <a:r>
              <a:rPr lang="en-US" dirty="0" err="1"/>
              <a:t>Trefftid</a:t>
            </a:r>
            <a:r>
              <a:rPr lang="en-US" dirty="0"/>
              <a:t>: </a:t>
            </a:r>
            <a:r>
              <a:rPr lang="en-US" dirty="0" err="1"/>
              <a:t>Torsdagar</a:t>
            </a:r>
            <a:r>
              <a:rPr lang="en-US" dirty="0"/>
              <a:t> </a:t>
            </a:r>
            <a:r>
              <a:rPr lang="en-US" dirty="0" err="1"/>
              <a:t>kvar</a:t>
            </a:r>
            <a:r>
              <a:rPr lang="en-US" dirty="0"/>
              <a:t> 3. </a:t>
            </a:r>
            <a:r>
              <a:rPr lang="en-US" dirty="0" err="1"/>
              <a:t>veke</a:t>
            </a:r>
            <a:r>
              <a:rPr lang="en-US" dirty="0"/>
              <a:t> </a:t>
            </a:r>
            <a:r>
              <a:rPr lang="en-US" dirty="0" err="1"/>
              <a:t>i</a:t>
            </a:r>
            <a:r>
              <a:rPr lang="en-US"/>
              <a:t> </a:t>
            </a:r>
            <a:r>
              <a:rPr lang="en-US" dirty="0"/>
              <a:t>2023: </a:t>
            </a:r>
            <a:br>
              <a:rPr lang="en-US" dirty="0"/>
            </a:br>
            <a:r>
              <a:rPr lang="en-US" dirty="0"/>
              <a:t>21/9, 19/10, 9/11, 30/11.</a:t>
            </a:r>
            <a:endParaRPr lang="en-US" dirty="0">
              <a:cs typeface="Arial"/>
            </a:endParaRPr>
          </a:p>
          <a:p>
            <a:endParaRPr lang="en-US" dirty="0"/>
          </a:p>
          <a:p>
            <a:r>
              <a:rPr lang="en-US" dirty="0" err="1"/>
              <a:t>Telefon</a:t>
            </a:r>
            <a:r>
              <a:rPr lang="en-US" dirty="0"/>
              <a:t>: 47787461 </a:t>
            </a:r>
            <a:endParaRPr lang="en-US" dirty="0">
              <a:cs typeface="Arial"/>
            </a:endParaRPr>
          </a:p>
          <a:p>
            <a:endParaRPr lang="en-US" dirty="0">
              <a:cs typeface="Arial"/>
            </a:endParaRPr>
          </a:p>
          <a:p>
            <a:r>
              <a:rPr lang="en-US" dirty="0"/>
              <a:t>E-post: </a:t>
            </a:r>
            <a:r>
              <a:rPr lang="en-US" dirty="0">
                <a:hlinkClick r:id="rId3"/>
              </a:rPr>
              <a:t>maria.vignes@stavanger.kommune.no</a:t>
            </a:r>
            <a:r>
              <a:rPr lang="en-US" dirty="0"/>
              <a:t> </a:t>
            </a:r>
            <a:endParaRPr lang="en-US" dirty="0">
              <a:cs typeface="Arial"/>
            </a:endParaRPr>
          </a:p>
          <a:p>
            <a:endParaRPr lang="en-US" dirty="0">
              <a:cs typeface="Arial"/>
            </a:endParaRPr>
          </a:p>
          <a:p>
            <a:r>
              <a:rPr lang="en-US" dirty="0" err="1"/>
              <a:t>Skolehelsetjenesten</a:t>
            </a:r>
            <a:r>
              <a:rPr lang="en-US" dirty="0"/>
              <a:t> er </a:t>
            </a:r>
            <a:r>
              <a:rPr lang="en-US" dirty="0" err="1"/>
              <a:t>tverrfaglig</a:t>
            </a:r>
            <a:endParaRPr lang="en-US" dirty="0">
              <a:cs typeface="Arial"/>
            </a:endParaRPr>
          </a:p>
          <a:p>
            <a:endParaRPr lang="en-US" dirty="0"/>
          </a:p>
          <a:p>
            <a:endParaRPr lang="en-US" dirty="0">
              <a:cs typeface="Arial"/>
            </a:endParaRPr>
          </a:p>
        </p:txBody>
      </p:sp>
      <p:sp>
        <p:nvSpPr>
          <p:cNvPr id="19" name="Footer Placeholder 4">
            <a:extLst>
              <a:ext uri="{FF2B5EF4-FFF2-40B4-BE49-F238E27FC236}">
                <a16:creationId xmlns:a16="http://schemas.microsoft.com/office/drawing/2014/main" id="{B248F760-03F0-4EC0-AF31-E96A0D3461EF}"/>
              </a:ext>
            </a:extLst>
          </p:cNvPr>
          <p:cNvSpPr>
            <a:spLocks noGrp="1"/>
          </p:cNvSpPr>
          <p:nvPr>
            <p:ph type="ftr" sz="quarter" idx="11"/>
          </p:nvPr>
        </p:nvSpPr>
        <p:spPr>
          <a:xfrm>
            <a:off x="838200" y="6442975"/>
            <a:ext cx="5226537" cy="365125"/>
          </a:xfrm>
        </p:spPr>
        <p:txBody>
          <a:bodyPr/>
          <a:lstStyle/>
          <a:p>
            <a:endParaRPr lang="nb-NO"/>
          </a:p>
        </p:txBody>
      </p:sp>
      <p:sp>
        <p:nvSpPr>
          <p:cNvPr id="5" name="Plassholder for lysbildenummer 4">
            <a:extLst>
              <a:ext uri="{FF2B5EF4-FFF2-40B4-BE49-F238E27FC236}">
                <a16:creationId xmlns:a16="http://schemas.microsoft.com/office/drawing/2014/main" id="{EB41C743-FDBB-42A2-B1BC-42FEC9AD9D1D}"/>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2</a:t>
            </a:fld>
            <a:endParaRPr lang="nb-NO"/>
          </a:p>
        </p:txBody>
      </p:sp>
      <p:sp>
        <p:nvSpPr>
          <p:cNvPr id="6" name="Plassholder for bilde 5">
            <a:extLst>
              <a:ext uri="{FF2B5EF4-FFF2-40B4-BE49-F238E27FC236}">
                <a16:creationId xmlns:a16="http://schemas.microsoft.com/office/drawing/2014/main" id="{5BAF20D6-3E08-471A-9CCF-A12753E91773}"/>
              </a:ext>
            </a:extLst>
          </p:cNvPr>
          <p:cNvSpPr>
            <a:spLocks noGrp="1"/>
          </p:cNvSpPr>
          <p:nvPr>
            <p:ph type="pic" sz="quarter" idx="14"/>
          </p:nvPr>
        </p:nvSpPr>
        <p:spPr/>
        <p:txBody>
          <a:bodyPr/>
          <a:lstStyle/>
          <a:p>
            <a:endParaRPr lang="nb-NO"/>
          </a:p>
        </p:txBody>
      </p:sp>
    </p:spTree>
    <p:extLst>
      <p:ext uri="{BB962C8B-B14F-4D97-AF65-F5344CB8AC3E}">
        <p14:creationId xmlns:p14="http://schemas.microsoft.com/office/powerpoint/2010/main" val="1340671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fjell, utendørs, plante, blomst&#10;&#10;Automatisk generert beskrivelse">
            <a:extLst>
              <a:ext uri="{FF2B5EF4-FFF2-40B4-BE49-F238E27FC236}">
                <a16:creationId xmlns:a16="http://schemas.microsoft.com/office/drawing/2014/main" id="{F76C98C3-81B6-45E5-AEE1-10FD8130E4AB}"/>
              </a:ext>
            </a:extLst>
          </p:cNvPr>
          <p:cNvPicPr>
            <a:picLocks noChangeAspect="1"/>
          </p:cNvPicPr>
          <p:nvPr/>
        </p:nvPicPr>
        <p:blipFill rotWithShape="1">
          <a:blip r:embed="rId3"/>
          <a:srcRect r="6285" b="1"/>
          <a:stretch/>
        </p:blipFill>
        <p:spPr>
          <a:xfrm>
            <a:off x="20" y="10"/>
            <a:ext cx="12191980" cy="6407139"/>
          </a:xfrm>
          <a:prstGeom prst="rect">
            <a:avLst/>
          </a:prstGeom>
          <a:noFill/>
        </p:spPr>
      </p:pic>
      <p:sp>
        <p:nvSpPr>
          <p:cNvPr id="11" name="Footer Placeholder 2">
            <a:extLst>
              <a:ext uri="{FF2B5EF4-FFF2-40B4-BE49-F238E27FC236}">
                <a16:creationId xmlns:a16="http://schemas.microsoft.com/office/drawing/2014/main" id="{0BDCE9DD-DA19-43B9-8CA8-32A48986B7E6}"/>
              </a:ext>
            </a:extLst>
          </p:cNvPr>
          <p:cNvSpPr>
            <a:spLocks noGrp="1"/>
          </p:cNvSpPr>
          <p:nvPr>
            <p:ph type="ftr" sz="quarter" idx="11"/>
          </p:nvPr>
        </p:nvSpPr>
        <p:spPr>
          <a:xfrm>
            <a:off x="838200" y="6466828"/>
            <a:ext cx="5226537" cy="365125"/>
          </a:xfrm>
        </p:spPr>
        <p:txBody>
          <a:bodyPr/>
          <a:lstStyle/>
          <a:p>
            <a:endParaRPr lang="nb-NO"/>
          </a:p>
        </p:txBody>
      </p:sp>
      <p:sp>
        <p:nvSpPr>
          <p:cNvPr id="5" name="Plassholder for lysbildenummer 4">
            <a:extLst>
              <a:ext uri="{FF2B5EF4-FFF2-40B4-BE49-F238E27FC236}">
                <a16:creationId xmlns:a16="http://schemas.microsoft.com/office/drawing/2014/main" id="{E181E3AD-DBF5-473B-89B4-9F460D551038}"/>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20</a:t>
            </a:fld>
            <a:endParaRPr lang="nb-NO"/>
          </a:p>
        </p:txBody>
      </p:sp>
      <p:sp>
        <p:nvSpPr>
          <p:cNvPr id="2" name="Tittel 1">
            <a:extLst>
              <a:ext uri="{FF2B5EF4-FFF2-40B4-BE49-F238E27FC236}">
                <a16:creationId xmlns:a16="http://schemas.microsoft.com/office/drawing/2014/main" id="{59A41C28-4B90-4C8C-AD42-5A2930D6B801}"/>
              </a:ext>
            </a:extLst>
          </p:cNvPr>
          <p:cNvSpPr>
            <a:spLocks noGrp="1"/>
          </p:cNvSpPr>
          <p:nvPr>
            <p:ph type="ctrTitle"/>
          </p:nvPr>
        </p:nvSpPr>
        <p:spPr>
          <a:xfrm>
            <a:off x="1246872" y="883934"/>
            <a:ext cx="9205666" cy="1591961"/>
          </a:xfrm>
        </p:spPr>
        <p:txBody>
          <a:bodyPr anchor="t">
            <a:normAutofit/>
          </a:bodyPr>
          <a:lstStyle/>
          <a:p>
            <a:r>
              <a:rPr lang="nb-NO"/>
              <a:t>Barn er sårbare og barn er hardføre</a:t>
            </a:r>
            <a:br>
              <a:rPr lang="nb-NO"/>
            </a:br>
            <a:br>
              <a:rPr lang="nb-NO"/>
            </a:br>
            <a:r>
              <a:rPr lang="nb-NO" sz="2000"/>
              <a:t>Foreldrene er de viktigste i barnets liv og de </a:t>
            </a:r>
            <a:br>
              <a:rPr lang="nb-NO" sz="2000"/>
            </a:br>
            <a:r>
              <a:rPr lang="nb-NO" sz="2000"/>
              <a:t>nærmeste til å støtte barnet i å mestre livets medgang og motgang</a:t>
            </a:r>
            <a:endParaRPr lang="nb-NO"/>
          </a:p>
        </p:txBody>
      </p:sp>
    </p:spTree>
    <p:extLst>
      <p:ext uri="{BB962C8B-B14F-4D97-AF65-F5344CB8AC3E}">
        <p14:creationId xmlns:p14="http://schemas.microsoft.com/office/powerpoint/2010/main" val="1443509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A7F148F5-738E-B895-69BB-28B99FD04253}"/>
              </a:ext>
            </a:extLst>
          </p:cNvPr>
          <p:cNvPicPr>
            <a:picLocks noChangeAspect="1"/>
          </p:cNvPicPr>
          <p:nvPr/>
        </p:nvPicPr>
        <p:blipFill rotWithShape="1">
          <a:blip r:embed="rId3"/>
          <a:srcRect/>
          <a:stretch/>
        </p:blipFill>
        <p:spPr>
          <a:xfrm>
            <a:off x="20" y="10"/>
            <a:ext cx="12191980" cy="6857990"/>
          </a:xfrm>
          <a:prstGeom prst="rect">
            <a:avLst/>
          </a:prstGeom>
          <a:noFill/>
        </p:spPr>
      </p:pic>
      <p:sp>
        <p:nvSpPr>
          <p:cNvPr id="4" name="Plassholder for lysbildenummer 3" hidden="1">
            <a:extLst>
              <a:ext uri="{FF2B5EF4-FFF2-40B4-BE49-F238E27FC236}">
                <a16:creationId xmlns:a16="http://schemas.microsoft.com/office/drawing/2014/main" id="{34480E13-ABD9-2EF6-05B4-E12D1D6F762D}"/>
              </a:ext>
            </a:extLst>
          </p:cNvPr>
          <p:cNvSpPr>
            <a:spLocks noGrp="1"/>
          </p:cNvSpPr>
          <p:nvPr>
            <p:ph type="sldNum" sz="quarter" idx="12"/>
          </p:nvPr>
        </p:nvSpPr>
        <p:spPr/>
        <p:txBody>
          <a:bodyPr/>
          <a:lstStyle/>
          <a:p>
            <a:pPr>
              <a:spcAft>
                <a:spcPts val="600"/>
              </a:spcAft>
            </a:pPr>
            <a:fld id="{D00DF6C2-B078-1C44-8738-7E8A6798AE5D}" type="slidenum">
              <a:rPr lang="nb-NO" smtClean="0"/>
              <a:pPr>
                <a:spcAft>
                  <a:spcPts val="600"/>
                </a:spcAft>
              </a:pPr>
              <a:t>3</a:t>
            </a:fld>
            <a:endParaRPr lang="nb-NO"/>
          </a:p>
        </p:txBody>
      </p:sp>
    </p:spTree>
    <p:extLst>
      <p:ext uri="{BB962C8B-B14F-4D97-AF65-F5344CB8AC3E}">
        <p14:creationId xmlns:p14="http://schemas.microsoft.com/office/powerpoint/2010/main" val="410426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42B523-A434-4747-8009-4449F803843E}"/>
              </a:ext>
            </a:extLst>
          </p:cNvPr>
          <p:cNvSpPr>
            <a:spLocks noGrp="1"/>
          </p:cNvSpPr>
          <p:nvPr>
            <p:ph type="title"/>
          </p:nvPr>
        </p:nvSpPr>
        <p:spPr>
          <a:xfrm>
            <a:off x="838200" y="490888"/>
            <a:ext cx="10515600" cy="673769"/>
          </a:xfrm>
        </p:spPr>
        <p:txBody>
          <a:bodyPr anchor="b">
            <a:normAutofit/>
          </a:bodyPr>
          <a:lstStyle/>
          <a:p>
            <a:r>
              <a:rPr lang="nb-NO"/>
              <a:t>Hvordan vet elevene hvem helsesykepleier er?</a:t>
            </a:r>
          </a:p>
        </p:txBody>
      </p:sp>
      <p:sp>
        <p:nvSpPr>
          <p:cNvPr id="3" name="Plassholder for tekst 2">
            <a:extLst>
              <a:ext uri="{FF2B5EF4-FFF2-40B4-BE49-F238E27FC236}">
                <a16:creationId xmlns:a16="http://schemas.microsoft.com/office/drawing/2014/main" id="{D182FF7F-F4D6-4A5F-83D4-4831CA72A996}"/>
              </a:ext>
            </a:extLst>
          </p:cNvPr>
          <p:cNvSpPr>
            <a:spLocks noGrp="1"/>
          </p:cNvSpPr>
          <p:nvPr>
            <p:ph type="body" sz="quarter" idx="13"/>
          </p:nvPr>
        </p:nvSpPr>
        <p:spPr>
          <a:xfrm>
            <a:off x="838200" y="2260314"/>
            <a:ext cx="10515600" cy="3803935"/>
          </a:xfrm>
        </p:spPr>
        <p:txBody>
          <a:bodyPr>
            <a:normAutofit/>
          </a:bodyPr>
          <a:lstStyle/>
          <a:p>
            <a:r>
              <a:rPr lang="nb-NO"/>
              <a:t>Presenterer meg i klassene</a:t>
            </a:r>
          </a:p>
          <a:p>
            <a:r>
              <a:rPr lang="nb-NO"/>
              <a:t>Forteller om oppgavene mine på skolen</a:t>
            </a:r>
          </a:p>
          <a:p>
            <a:r>
              <a:rPr lang="nb-NO"/>
              <a:t>Henger opp «informasjonsplakat» i alle klasserom</a:t>
            </a:r>
          </a:p>
          <a:p>
            <a:r>
              <a:rPr lang="nb-NO"/>
              <a:t>Er synlig på skolen, eventuelt ute i friminutt</a:t>
            </a:r>
          </a:p>
          <a:p>
            <a:r>
              <a:rPr lang="nb-NO"/>
              <a:t>Har helseundervisning i klasse og grupper</a:t>
            </a:r>
          </a:p>
          <a:p>
            <a:endParaRPr lang="nb-NO"/>
          </a:p>
        </p:txBody>
      </p:sp>
      <p:sp>
        <p:nvSpPr>
          <p:cNvPr id="10" name="Footer Placeholder 3">
            <a:extLst>
              <a:ext uri="{FF2B5EF4-FFF2-40B4-BE49-F238E27FC236}">
                <a16:creationId xmlns:a16="http://schemas.microsoft.com/office/drawing/2014/main" id="{67ABA0FD-F037-41BD-9222-37B5B719DF06}"/>
              </a:ext>
            </a:extLst>
          </p:cNvPr>
          <p:cNvSpPr>
            <a:spLocks noGrp="1"/>
          </p:cNvSpPr>
          <p:nvPr>
            <p:ph type="ftr" sz="quarter" idx="11"/>
          </p:nvPr>
        </p:nvSpPr>
        <p:spPr>
          <a:xfrm>
            <a:off x="838200" y="6466828"/>
            <a:ext cx="5226537" cy="365125"/>
          </a:xfrm>
        </p:spPr>
        <p:txBody>
          <a:bodyPr/>
          <a:lstStyle/>
          <a:p>
            <a:endParaRPr lang="nb-NO"/>
          </a:p>
        </p:txBody>
      </p:sp>
      <p:sp>
        <p:nvSpPr>
          <p:cNvPr id="5" name="Plassholder for lysbildenummer 4">
            <a:extLst>
              <a:ext uri="{FF2B5EF4-FFF2-40B4-BE49-F238E27FC236}">
                <a16:creationId xmlns:a16="http://schemas.microsoft.com/office/drawing/2014/main" id="{4BDCC4A4-C1ED-4B97-B29D-7F051F4B6AA8}"/>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4</a:t>
            </a:fld>
            <a:endParaRPr lang="nb-NO"/>
          </a:p>
        </p:txBody>
      </p:sp>
    </p:spTree>
    <p:extLst>
      <p:ext uri="{BB962C8B-B14F-4D97-AF65-F5344CB8AC3E}">
        <p14:creationId xmlns:p14="http://schemas.microsoft.com/office/powerpoint/2010/main" val="58409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 person, skjermbilde&#10;&#10;Automatisk generert beskrivelse">
            <a:extLst>
              <a:ext uri="{FF2B5EF4-FFF2-40B4-BE49-F238E27FC236}">
                <a16:creationId xmlns:a16="http://schemas.microsoft.com/office/drawing/2014/main" id="{CDAD3828-72FA-4FC7-A43B-DB186BD9BACD}"/>
              </a:ext>
            </a:extLst>
          </p:cNvPr>
          <p:cNvPicPr>
            <a:picLocks noChangeAspect="1"/>
          </p:cNvPicPr>
          <p:nvPr/>
        </p:nvPicPr>
        <p:blipFill>
          <a:blip r:embed="rId2"/>
          <a:stretch>
            <a:fillRect/>
          </a:stretch>
        </p:blipFill>
        <p:spPr>
          <a:xfrm>
            <a:off x="1422767" y="288925"/>
            <a:ext cx="9390915" cy="5892800"/>
          </a:xfrm>
          <a:prstGeom prst="rect">
            <a:avLst/>
          </a:prstGeom>
          <a:noFill/>
        </p:spPr>
      </p:pic>
      <p:sp>
        <p:nvSpPr>
          <p:cNvPr id="10" name="Footer Placeholder 2">
            <a:extLst>
              <a:ext uri="{FF2B5EF4-FFF2-40B4-BE49-F238E27FC236}">
                <a16:creationId xmlns:a16="http://schemas.microsoft.com/office/drawing/2014/main" id="{9511B60A-0165-4A22-9E1A-89F262A154EA}"/>
              </a:ext>
            </a:extLst>
          </p:cNvPr>
          <p:cNvSpPr>
            <a:spLocks noGrp="1"/>
          </p:cNvSpPr>
          <p:nvPr>
            <p:ph type="ftr" sz="quarter" idx="11"/>
          </p:nvPr>
        </p:nvSpPr>
        <p:spPr>
          <a:xfrm>
            <a:off x="838200" y="6442975"/>
            <a:ext cx="5226537" cy="365125"/>
          </a:xfrm>
        </p:spPr>
        <p:txBody>
          <a:bodyPr/>
          <a:lstStyle/>
          <a:p>
            <a:endParaRPr lang="nb-NO"/>
          </a:p>
        </p:txBody>
      </p:sp>
      <p:sp>
        <p:nvSpPr>
          <p:cNvPr id="3" name="Plassholder for lysbildenummer 2">
            <a:extLst>
              <a:ext uri="{FF2B5EF4-FFF2-40B4-BE49-F238E27FC236}">
                <a16:creationId xmlns:a16="http://schemas.microsoft.com/office/drawing/2014/main" id="{6520BB3A-3CE2-4010-9266-890D0D75AF7F}"/>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5</a:t>
            </a:fld>
            <a:endParaRPr lang="nb-NO"/>
          </a:p>
        </p:txBody>
      </p:sp>
    </p:spTree>
    <p:extLst>
      <p:ext uri="{BB962C8B-B14F-4D97-AF65-F5344CB8AC3E}">
        <p14:creationId xmlns:p14="http://schemas.microsoft.com/office/powerpoint/2010/main" val="2231303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2868D4AA-09BB-4950-AE5C-D74AAEE81118}"/>
              </a:ext>
            </a:extLst>
          </p:cNvPr>
          <p:cNvPicPr>
            <a:picLocks noChangeAspect="1"/>
          </p:cNvPicPr>
          <p:nvPr/>
        </p:nvPicPr>
        <p:blipFill>
          <a:blip r:embed="rId2"/>
          <a:stretch>
            <a:fillRect/>
          </a:stretch>
        </p:blipFill>
        <p:spPr>
          <a:xfrm>
            <a:off x="120650" y="545338"/>
            <a:ext cx="11950700" cy="5318062"/>
          </a:xfrm>
          <a:prstGeom prst="rect">
            <a:avLst/>
          </a:prstGeom>
          <a:noFill/>
        </p:spPr>
      </p:pic>
      <p:sp>
        <p:nvSpPr>
          <p:cNvPr id="3" name="Plassholder for lysbildenummer 2" hidden="1">
            <a:extLst>
              <a:ext uri="{FF2B5EF4-FFF2-40B4-BE49-F238E27FC236}">
                <a16:creationId xmlns:a16="http://schemas.microsoft.com/office/drawing/2014/main" id="{A2E66B32-5C6F-4B9F-A9C3-FD4676BA592C}"/>
              </a:ext>
            </a:extLst>
          </p:cNvPr>
          <p:cNvSpPr>
            <a:spLocks noGrp="1"/>
          </p:cNvSpPr>
          <p:nvPr>
            <p:ph type="sldNum" sz="quarter" idx="12"/>
          </p:nvPr>
        </p:nvSpPr>
        <p:spPr/>
        <p:txBody>
          <a:bodyPr/>
          <a:lstStyle/>
          <a:p>
            <a:pPr>
              <a:spcAft>
                <a:spcPts val="600"/>
              </a:spcAft>
            </a:pPr>
            <a:fld id="{D00DF6C2-B078-1C44-8738-7E8A6798AE5D}" type="slidenum">
              <a:rPr lang="nb-NO" smtClean="0"/>
              <a:pPr>
                <a:spcAft>
                  <a:spcPts val="600"/>
                </a:spcAft>
              </a:pPr>
              <a:t>6</a:t>
            </a:fld>
            <a:endParaRPr lang="nb-NO"/>
          </a:p>
        </p:txBody>
      </p:sp>
    </p:spTree>
    <p:extLst>
      <p:ext uri="{BB962C8B-B14F-4D97-AF65-F5344CB8AC3E}">
        <p14:creationId xmlns:p14="http://schemas.microsoft.com/office/powerpoint/2010/main" val="430906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10;&#10;Automatisk generert beskrivelse">
            <a:extLst>
              <a:ext uri="{FF2B5EF4-FFF2-40B4-BE49-F238E27FC236}">
                <a16:creationId xmlns:a16="http://schemas.microsoft.com/office/drawing/2014/main" id="{07E012A4-67A1-4F56-8E5A-9972D1BE50FE}"/>
              </a:ext>
            </a:extLst>
          </p:cNvPr>
          <p:cNvPicPr>
            <a:picLocks noChangeAspect="1"/>
          </p:cNvPicPr>
          <p:nvPr/>
        </p:nvPicPr>
        <p:blipFill>
          <a:blip r:embed="rId2"/>
          <a:stretch>
            <a:fillRect/>
          </a:stretch>
        </p:blipFill>
        <p:spPr>
          <a:xfrm>
            <a:off x="1550163" y="288925"/>
            <a:ext cx="9136124" cy="5892800"/>
          </a:xfrm>
          <a:prstGeom prst="rect">
            <a:avLst/>
          </a:prstGeom>
          <a:noFill/>
        </p:spPr>
      </p:pic>
      <p:sp>
        <p:nvSpPr>
          <p:cNvPr id="10" name="Footer Placeholder 2">
            <a:extLst>
              <a:ext uri="{FF2B5EF4-FFF2-40B4-BE49-F238E27FC236}">
                <a16:creationId xmlns:a16="http://schemas.microsoft.com/office/drawing/2014/main" id="{E9A7FA04-1D8A-4047-8C48-3101DE3A6761}"/>
              </a:ext>
            </a:extLst>
          </p:cNvPr>
          <p:cNvSpPr>
            <a:spLocks noGrp="1"/>
          </p:cNvSpPr>
          <p:nvPr>
            <p:ph type="ftr" sz="quarter" idx="11"/>
          </p:nvPr>
        </p:nvSpPr>
        <p:spPr>
          <a:xfrm>
            <a:off x="838200" y="6442975"/>
            <a:ext cx="5226537" cy="365125"/>
          </a:xfrm>
        </p:spPr>
        <p:txBody>
          <a:bodyPr/>
          <a:lstStyle/>
          <a:p>
            <a:endParaRPr lang="nb-NO"/>
          </a:p>
        </p:txBody>
      </p:sp>
      <p:sp>
        <p:nvSpPr>
          <p:cNvPr id="3" name="Plassholder for lysbildenummer 2">
            <a:extLst>
              <a:ext uri="{FF2B5EF4-FFF2-40B4-BE49-F238E27FC236}">
                <a16:creationId xmlns:a16="http://schemas.microsoft.com/office/drawing/2014/main" id="{4879E892-E556-4697-8FC2-698AE2AD5E7D}"/>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7</a:t>
            </a:fld>
            <a:endParaRPr lang="nb-NO"/>
          </a:p>
        </p:txBody>
      </p:sp>
    </p:spTree>
    <p:extLst>
      <p:ext uri="{BB962C8B-B14F-4D97-AF65-F5344CB8AC3E}">
        <p14:creationId xmlns:p14="http://schemas.microsoft.com/office/powerpoint/2010/main" val="3420730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37BC6B-033A-452B-998A-498FC0EC7CFE}"/>
              </a:ext>
            </a:extLst>
          </p:cNvPr>
          <p:cNvSpPr>
            <a:spLocks noGrp="1"/>
          </p:cNvSpPr>
          <p:nvPr>
            <p:ph type="title"/>
          </p:nvPr>
        </p:nvSpPr>
        <p:spPr>
          <a:xfrm>
            <a:off x="838200" y="490888"/>
            <a:ext cx="10515600" cy="673769"/>
          </a:xfrm>
        </p:spPr>
        <p:txBody>
          <a:bodyPr anchor="b">
            <a:normAutofit/>
          </a:bodyPr>
          <a:lstStyle/>
          <a:p>
            <a:r>
              <a:rPr lang="nb-NO" b="0"/>
              <a:t>Skolehelsetjenestens tverrfaglighet</a:t>
            </a:r>
          </a:p>
        </p:txBody>
      </p:sp>
      <p:sp>
        <p:nvSpPr>
          <p:cNvPr id="3" name="Plassholder for tekst 2">
            <a:extLst>
              <a:ext uri="{FF2B5EF4-FFF2-40B4-BE49-F238E27FC236}">
                <a16:creationId xmlns:a16="http://schemas.microsoft.com/office/drawing/2014/main" id="{624C4563-C303-4FB9-8834-5C46C213681B}"/>
              </a:ext>
            </a:extLst>
          </p:cNvPr>
          <p:cNvSpPr>
            <a:spLocks noGrp="1"/>
          </p:cNvSpPr>
          <p:nvPr>
            <p:ph type="body" sz="quarter" idx="13"/>
          </p:nvPr>
        </p:nvSpPr>
        <p:spPr>
          <a:xfrm>
            <a:off x="838200" y="1289050"/>
            <a:ext cx="10515600" cy="4775200"/>
          </a:xfrm>
        </p:spPr>
        <p:txBody>
          <a:bodyPr vert="horz" lIns="91440" tIns="45720" rIns="91440" bIns="45720" rtlCol="0" anchor="t">
            <a:normAutofit/>
          </a:bodyPr>
          <a:lstStyle/>
          <a:p>
            <a:pPr marL="0" indent="0">
              <a:buNone/>
            </a:pPr>
            <a:endParaRPr lang="nb-NO">
              <a:hlinkClick r:id="rId3"/>
            </a:endParaRPr>
          </a:p>
          <a:p>
            <a:pPr marL="0" indent="0">
              <a:buNone/>
            </a:pPr>
            <a:r>
              <a:rPr lang="nb-NO"/>
              <a:t> </a:t>
            </a:r>
          </a:p>
          <a:p>
            <a:pPr lvl="1">
              <a:buFont typeface="Arial" panose="020B0604020202020204" pitchFamily="34" charset="0"/>
              <a:buChar char="•"/>
            </a:pPr>
            <a:r>
              <a:rPr lang="nb-NO" sz="2200" err="1"/>
              <a:t>Fysio</a:t>
            </a:r>
            <a:r>
              <a:rPr lang="nb-NO" sz="2200"/>
              <a:t> - og </a:t>
            </a:r>
            <a:r>
              <a:rPr lang="nb-NO" sz="2200" err="1"/>
              <a:t>eroterapeuter</a:t>
            </a:r>
            <a:endParaRPr lang="nb-NO" sz="2200"/>
          </a:p>
          <a:p>
            <a:pPr lvl="1">
              <a:buFont typeface="Arial" panose="020B0604020202020204" pitchFamily="34" charset="0"/>
              <a:buChar char="•"/>
            </a:pPr>
            <a:r>
              <a:rPr lang="nb-NO" sz="2200">
                <a:cs typeface="Arial"/>
              </a:rPr>
              <a:t>Psykologer</a:t>
            </a:r>
          </a:p>
          <a:p>
            <a:pPr lvl="1">
              <a:buFont typeface="Arial" panose="020B0604020202020204" pitchFamily="34" charset="0"/>
              <a:buChar char="•"/>
            </a:pPr>
            <a:r>
              <a:rPr lang="nb-NO" sz="2200">
                <a:cs typeface="Arial"/>
              </a:rPr>
              <a:t>Psykiatriske sykepleiere</a:t>
            </a:r>
          </a:p>
          <a:p>
            <a:pPr marR="6985" lvl="1">
              <a:lnSpc>
                <a:spcPct val="115000"/>
              </a:lnSpc>
              <a:buFont typeface="Arial" panose="020B0604020202020204" pitchFamily="34" charset="0"/>
              <a:buChar char="•"/>
            </a:pPr>
            <a:r>
              <a:rPr lang="nb-NO" sz="2400">
                <a:hlinkClick r:id="rId4"/>
              </a:rPr>
              <a:t>Helsestasjonens familiesenter</a:t>
            </a:r>
            <a:r>
              <a:rPr lang="nb-NO" sz="2400"/>
              <a:t>       </a:t>
            </a:r>
            <a:r>
              <a:rPr lang="nb-NO" sz="2400" u="sng">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nb-NO" sz="24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p>
            <a:pPr marR="6985" lvl="1">
              <a:lnSpc>
                <a:spcPct val="115000"/>
              </a:lnSpc>
              <a:buFont typeface="Arial" panose="020B0604020202020204" pitchFamily="34" charset="0"/>
              <a:buChar char="•"/>
            </a:pPr>
            <a:r>
              <a:rPr lang="nb-NO" sz="2400" u="sng" err="1">
                <a:solidFill>
                  <a:srgbClr val="FFFFFF"/>
                </a:solidFill>
                <a:effectLst/>
                <a:latin typeface="Calibri Light"/>
                <a:ea typeface="Calibri" panose="020F0502020204030204" pitchFamily="34" charset="0"/>
                <a:cs typeface="Times New Roman"/>
                <a:hlinkClick r:id="rId5"/>
              </a:rPr>
              <a:t>Sorgrupper</a:t>
            </a:r>
            <a:r>
              <a:rPr lang="nb-NO" sz="2400" u="sng">
                <a:solidFill>
                  <a:srgbClr val="FFFFFF"/>
                </a:solidFill>
                <a:effectLst/>
                <a:latin typeface="Calibri Light"/>
                <a:ea typeface="Calibri" panose="020F0502020204030204" pitchFamily="34" charset="0"/>
                <a:cs typeface="Times New Roman"/>
                <a:hlinkClick r:id="rId5"/>
              </a:rPr>
              <a:t> for barn</a:t>
            </a:r>
            <a:endParaRPr lang="nb-NO" sz="2400">
              <a:solidFill>
                <a:srgbClr val="FFFFFF"/>
              </a:solidFill>
              <a:effectLst/>
              <a:latin typeface="Calibri Light"/>
              <a:ea typeface="Calibri" panose="020F0502020204030204" pitchFamily="34" charset="0"/>
              <a:cs typeface="Times New Roman"/>
            </a:endParaRPr>
          </a:p>
          <a:p>
            <a:pPr marR="6985" lvl="1">
              <a:lnSpc>
                <a:spcPct val="115000"/>
              </a:lnSpc>
              <a:buFont typeface="Arial" panose="020B0604020202020204" pitchFamily="34" charset="0"/>
              <a:buChar char="•"/>
            </a:pPr>
            <a:r>
              <a:rPr lang="nb-NO" sz="2400" u="sng">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hlinkClick r:id="rId5"/>
              </a:rPr>
              <a:t>Barn som pårørende gruppe</a:t>
            </a:r>
            <a:endParaRPr lang="nb-NO" sz="24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p>
            <a:pPr marR="6985" lvl="1">
              <a:lnSpc>
                <a:spcPct val="115000"/>
              </a:lnSpc>
              <a:buFont typeface="Arial" panose="020B0604020202020204" pitchFamily="34" charset="0"/>
              <a:buChar char="•"/>
            </a:pPr>
            <a:r>
              <a:rPr lang="nb-NO" sz="2400" u="sng">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hlinkClick r:id="rId6"/>
              </a:rPr>
              <a:t>Livsstilskolen</a:t>
            </a:r>
            <a:endParaRPr lang="nb-NO" sz="24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nb-NO"/>
          </a:p>
          <a:p>
            <a:pPr marL="0" indent="0">
              <a:buNone/>
            </a:pPr>
            <a:endParaRPr lang="nb-NO"/>
          </a:p>
          <a:p>
            <a:pPr marL="0" indent="0">
              <a:buNone/>
            </a:pPr>
            <a:endParaRPr lang="nb-NO"/>
          </a:p>
        </p:txBody>
      </p:sp>
      <p:sp>
        <p:nvSpPr>
          <p:cNvPr id="10" name="Footer Placeholder 3">
            <a:extLst>
              <a:ext uri="{FF2B5EF4-FFF2-40B4-BE49-F238E27FC236}">
                <a16:creationId xmlns:a16="http://schemas.microsoft.com/office/drawing/2014/main" id="{77B850BB-7940-4A98-B058-02B74FF1B800}"/>
              </a:ext>
            </a:extLst>
          </p:cNvPr>
          <p:cNvSpPr>
            <a:spLocks noGrp="1"/>
          </p:cNvSpPr>
          <p:nvPr>
            <p:ph type="ftr" sz="quarter" idx="11"/>
          </p:nvPr>
        </p:nvSpPr>
        <p:spPr>
          <a:xfrm>
            <a:off x="838200" y="6466828"/>
            <a:ext cx="5226537" cy="365125"/>
          </a:xfrm>
        </p:spPr>
        <p:txBody>
          <a:bodyPr/>
          <a:lstStyle/>
          <a:p>
            <a:endParaRPr lang="nb-NO"/>
          </a:p>
        </p:txBody>
      </p:sp>
      <p:sp>
        <p:nvSpPr>
          <p:cNvPr id="5" name="Plassholder for lysbildenummer 4">
            <a:extLst>
              <a:ext uri="{FF2B5EF4-FFF2-40B4-BE49-F238E27FC236}">
                <a16:creationId xmlns:a16="http://schemas.microsoft.com/office/drawing/2014/main" id="{1AEBBF8A-1B0E-4D78-BA5E-ACED9723F051}"/>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8</a:t>
            </a:fld>
            <a:endParaRPr lang="nb-NO"/>
          </a:p>
        </p:txBody>
      </p:sp>
    </p:spTree>
    <p:extLst>
      <p:ext uri="{BB962C8B-B14F-4D97-AF65-F5344CB8AC3E}">
        <p14:creationId xmlns:p14="http://schemas.microsoft.com/office/powerpoint/2010/main" val="3627567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10;&#10;Automatisk generert beskrivelse">
            <a:extLst>
              <a:ext uri="{FF2B5EF4-FFF2-40B4-BE49-F238E27FC236}">
                <a16:creationId xmlns:a16="http://schemas.microsoft.com/office/drawing/2014/main" id="{D11226AE-0232-4AA7-8CE6-B55748BEF93B}"/>
              </a:ext>
            </a:extLst>
          </p:cNvPr>
          <p:cNvPicPr>
            <a:picLocks noChangeAspect="1"/>
          </p:cNvPicPr>
          <p:nvPr/>
        </p:nvPicPr>
        <p:blipFill>
          <a:blip r:embed="rId2"/>
          <a:stretch>
            <a:fillRect/>
          </a:stretch>
        </p:blipFill>
        <p:spPr>
          <a:xfrm>
            <a:off x="288925" y="1719707"/>
            <a:ext cx="11658600" cy="3031235"/>
          </a:xfrm>
          <a:prstGeom prst="rect">
            <a:avLst/>
          </a:prstGeom>
          <a:noFill/>
        </p:spPr>
      </p:pic>
      <p:sp>
        <p:nvSpPr>
          <p:cNvPr id="10" name="Footer Placeholder 2">
            <a:extLst>
              <a:ext uri="{FF2B5EF4-FFF2-40B4-BE49-F238E27FC236}">
                <a16:creationId xmlns:a16="http://schemas.microsoft.com/office/drawing/2014/main" id="{904F730D-5815-4597-8F84-0997365FA08E}"/>
              </a:ext>
            </a:extLst>
          </p:cNvPr>
          <p:cNvSpPr>
            <a:spLocks noGrp="1"/>
          </p:cNvSpPr>
          <p:nvPr>
            <p:ph type="ftr" sz="quarter" idx="11"/>
          </p:nvPr>
        </p:nvSpPr>
        <p:spPr>
          <a:xfrm>
            <a:off x="838200" y="6442975"/>
            <a:ext cx="5226537" cy="365125"/>
          </a:xfrm>
        </p:spPr>
        <p:txBody>
          <a:bodyPr/>
          <a:lstStyle/>
          <a:p>
            <a:endParaRPr lang="nb-NO"/>
          </a:p>
        </p:txBody>
      </p:sp>
      <p:sp>
        <p:nvSpPr>
          <p:cNvPr id="3" name="Plassholder for lysbildenummer 2">
            <a:extLst>
              <a:ext uri="{FF2B5EF4-FFF2-40B4-BE49-F238E27FC236}">
                <a16:creationId xmlns:a16="http://schemas.microsoft.com/office/drawing/2014/main" id="{13C5CE59-E4D5-49D6-BA42-CE85CFDF870E}"/>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9</a:t>
            </a:fld>
            <a:endParaRPr lang="nb-NO"/>
          </a:p>
        </p:txBody>
      </p:sp>
    </p:spTree>
    <p:extLst>
      <p:ext uri="{BB962C8B-B14F-4D97-AF65-F5344CB8AC3E}">
        <p14:creationId xmlns:p14="http://schemas.microsoft.com/office/powerpoint/2010/main" val="4248889019"/>
      </p:ext>
    </p:extLst>
  </p:cSld>
  <p:clrMapOvr>
    <a:masterClrMapping/>
  </p:clrMapOvr>
</p:sld>
</file>

<file path=ppt/theme/theme1.xml><?xml version="1.0" encoding="utf-8"?>
<a:theme xmlns:a="http://schemas.openxmlformats.org/drawingml/2006/main" name="Tema1">
  <a:themeElements>
    <a:clrScheme name="Stavanger2020">
      <a:dk1>
        <a:srgbClr val="432D22"/>
      </a:dk1>
      <a:lt1>
        <a:srgbClr val="FFFFFF"/>
      </a:lt1>
      <a:dk2>
        <a:srgbClr val="713C38"/>
      </a:dk2>
      <a:lt2>
        <a:srgbClr val="FFE651"/>
      </a:lt2>
      <a:accent1>
        <a:srgbClr val="4375AA"/>
      </a:accent1>
      <a:accent2>
        <a:srgbClr val="452B75"/>
      </a:accent2>
      <a:accent3>
        <a:srgbClr val="FF5645"/>
      </a:accent3>
      <a:accent4>
        <a:srgbClr val="00872E"/>
      </a:accent4>
      <a:accent5>
        <a:srgbClr val="88E368"/>
      </a:accent5>
      <a:accent6>
        <a:srgbClr val="98D2E9"/>
      </a:accent6>
      <a:hlink>
        <a:srgbClr val="009FDF"/>
      </a:hlink>
      <a:folHlink>
        <a:srgbClr val="6DE3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vanger kommune 653 SG Powerpoint_mal_2020_UtenFilm (002)  -  Skrivebeskyttet" id="{C5100BDA-484C-4692-BE49-69D9BA41545A}" vid="{7C5AFBD3-317E-4E8B-99F1-88B12A9924F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bbceb13-f0d5-4392-abe4-e338993af35c">
      <UserInfo>
        <DisplayName>Ingrid Hindal</DisplayName>
        <AccountId>13</AccountId>
        <AccountType/>
      </UserInfo>
    </SharedWithUsers>
    <TaxCatchAll xmlns="5bbceb13-f0d5-4392-abe4-e338993af35c" xsi:nil="true"/>
    <lcf76f155ced4ddcb4097134ff3c332f xmlns="c39ed9ab-cb0d-4ed0-972e-ad2b62372f8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0CC857DE2DD4F44A1DEF65FF5239F3F" ma:contentTypeVersion="14" ma:contentTypeDescription="Opprett et nytt dokument." ma:contentTypeScope="" ma:versionID="e06d185ea2ec19c3564f3a80de6c53e4">
  <xsd:schema xmlns:xsd="http://www.w3.org/2001/XMLSchema" xmlns:xs="http://www.w3.org/2001/XMLSchema" xmlns:p="http://schemas.microsoft.com/office/2006/metadata/properties" xmlns:ns2="c39ed9ab-cb0d-4ed0-972e-ad2b62372f8c" xmlns:ns3="5bbceb13-f0d5-4392-abe4-e338993af35c" targetNamespace="http://schemas.microsoft.com/office/2006/metadata/properties" ma:root="true" ma:fieldsID="51edd1e320e4f5f85dab2b5249c4b2f3" ns2:_="" ns3:_="">
    <xsd:import namespace="c39ed9ab-cb0d-4ed0-972e-ad2b62372f8c"/>
    <xsd:import namespace="5bbceb13-f0d5-4392-abe4-e338993af35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ed9ab-cb0d-4ed0-972e-ad2b62372f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Bildemerkelapper" ma:readOnly="false" ma:fieldId="{5cf76f15-5ced-4ddc-b409-7134ff3c332f}" ma:taxonomyMulti="true" ma:sspId="5c2eca01-37f2-4602-b16b-8497635892e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bbceb13-f0d5-4392-abe4-e338993af35c"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21" nillable="true" ma:displayName="Taxonomy Catch All Column" ma:hidden="true" ma:list="{9e9ae9ee-4aa1-40d1-9e25-059ce4055668}" ma:internalName="TaxCatchAll" ma:showField="CatchAllData" ma:web="5bbceb13-f0d5-4392-abe4-e338993af3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CA87C2-DCBE-46C7-AC3B-B9514B41351E}">
  <ds:schemaRefs>
    <ds:schemaRef ds:uri="http://schemas.microsoft.com/sharepoint/v3/contenttype/forms"/>
  </ds:schemaRefs>
</ds:datastoreItem>
</file>

<file path=customXml/itemProps2.xml><?xml version="1.0" encoding="utf-8"?>
<ds:datastoreItem xmlns:ds="http://schemas.openxmlformats.org/officeDocument/2006/customXml" ds:itemID="{68C84A67-8767-4D0A-9600-E6B387FB78A9}">
  <ds:schemaRefs>
    <ds:schemaRef ds:uri="c39ed9ab-cb0d-4ed0-972e-ad2b62372f8c"/>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schemas.microsoft.com/office/infopath/2007/PartnerControls"/>
    <ds:schemaRef ds:uri="5bbceb13-f0d5-4392-abe4-e338993af35c"/>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BA27EF00-78D7-4E51-A361-1ADEE0020E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9ed9ab-cb0d-4ed0-972e-ad2b62372f8c"/>
    <ds:schemaRef ds:uri="5bbceb13-f0d5-4392-abe4-e338993af3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TotalTime>
  <Words>1490</Words>
  <Application>Microsoft Office PowerPoint</Application>
  <PresentationFormat>Widescreen</PresentationFormat>
  <Paragraphs>181</Paragraphs>
  <Slides>20</Slides>
  <Notes>13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20</vt:i4>
      </vt:variant>
    </vt:vector>
  </HeadingPairs>
  <TitlesOfParts>
    <vt:vector size="25" baseType="lpstr">
      <vt:lpstr>Arial</vt:lpstr>
      <vt:lpstr>Calibri</vt:lpstr>
      <vt:lpstr>Calibri Light</vt:lpstr>
      <vt:lpstr>Wingdings</vt:lpstr>
      <vt:lpstr>Tema1</vt:lpstr>
      <vt:lpstr>Skolehelsetjenesten i Stavanger Barnas egen helsetjeneste</vt:lpstr>
      <vt:lpstr>Velkommen til skolehelsetjenesten ved Ombo oppvekstsenter</vt:lpstr>
      <vt:lpstr>PowerPoint-presentasjon</vt:lpstr>
      <vt:lpstr>Hvordan vet elevene hvem helsesykepleier er?</vt:lpstr>
      <vt:lpstr>PowerPoint-presentasjon</vt:lpstr>
      <vt:lpstr>PowerPoint-presentasjon</vt:lpstr>
      <vt:lpstr>PowerPoint-presentasjon</vt:lpstr>
      <vt:lpstr>Skolehelsetjenestens tverrfaglighet</vt:lpstr>
      <vt:lpstr>PowerPoint-presentasjon</vt:lpstr>
      <vt:lpstr>PowerPoint-presentasjon</vt:lpstr>
      <vt:lpstr>PowerPoint-presentasjon</vt:lpstr>
      <vt:lpstr>FNs barnekonvensjon og skolehelsetjenesten </vt:lpstr>
      <vt:lpstr>Skolestartundersøkelsen</vt:lpstr>
      <vt:lpstr>Hvorfor undervise om vold og seksuelle overgrep?</vt:lpstr>
      <vt:lpstr>Hva er vold og overgrep?</vt:lpstr>
      <vt:lpstr>Hva gjør vold og overgrep med barn?</vt:lpstr>
      <vt:lpstr>Informasjon og innkallinger</vt:lpstr>
      <vt:lpstr>PowerPoint-presentasjon</vt:lpstr>
      <vt:lpstr>Gode rammer for barn er:</vt:lpstr>
      <vt:lpstr>Barn er sårbare og barn er hardføre  Foreldrene er de viktigste i barnets liv og de  nærmeste til å støtte barnet i å mestre livets medgang og motgang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Skolehelsetjenesten i Stavanger Barnas egen helsetjeneste</dc:title>
  <dc:creator>Ingrid Hindal</dc:creator>
  <cp:lastModifiedBy>Hanna Skartveit</cp:lastModifiedBy>
  <cp:revision>3</cp:revision>
  <cp:lastPrinted>2023-09-05T11:57:37Z</cp:lastPrinted>
  <dcterms:created xsi:type="dcterms:W3CDTF">2020-08-25T12:07:07Z</dcterms:created>
  <dcterms:modified xsi:type="dcterms:W3CDTF">2023-09-08T11:47:31Z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0x01010020CC857DE2DD4F44A1DEF65FF5239F3F</vt:lpwstr>
  </property>
</Properties>
</file>